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60" r:id="rId5"/>
    <p:sldId id="262" r:id="rId6"/>
    <p:sldId id="264" r:id="rId7"/>
    <p:sldId id="266" r:id="rId8"/>
    <p:sldId id="268" r:id="rId9"/>
    <p:sldId id="270" r:id="rId10"/>
    <p:sldId id="309" r:id="rId11"/>
    <p:sldId id="310" r:id="rId12"/>
    <p:sldId id="311" r:id="rId13"/>
    <p:sldId id="312" r:id="rId14"/>
    <p:sldId id="276" r:id="rId15"/>
    <p:sldId id="271" r:id="rId16"/>
    <p:sldId id="259" r:id="rId17"/>
    <p:sldId id="282" r:id="rId18"/>
    <p:sldId id="263" r:id="rId19"/>
    <p:sldId id="273" r:id="rId20"/>
    <p:sldId id="283" r:id="rId21"/>
    <p:sldId id="274" r:id="rId22"/>
    <p:sldId id="267" r:id="rId23"/>
    <p:sldId id="277" r:id="rId24"/>
    <p:sldId id="278" r:id="rId25"/>
    <p:sldId id="279" r:id="rId26"/>
    <p:sldId id="280" r:id="rId27"/>
    <p:sldId id="281" r:id="rId28"/>
    <p:sldId id="261" r:id="rId29"/>
    <p:sldId id="306" r:id="rId30"/>
    <p:sldId id="307" r:id="rId31"/>
    <p:sldId id="308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4EA72E"/>
    <a:srgbClr val="2DA651"/>
    <a:srgbClr val="2DA594"/>
    <a:srgbClr val="2C71A4"/>
    <a:srgbClr val="2C2EA2"/>
    <a:srgbClr val="6C2C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82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8nCegdBoKxQqiLX_Cmjle3FvIoWNc1KC/view?usp=sharing" TargetMode="External"/><Relationship Id="rId1" Type="http://schemas.openxmlformats.org/officeDocument/2006/relationships/hyperlink" Target="https://drive.google.com/file/d/180baXoa0R7iAdNfYnandzdZnZ_7xVNxA/view?usp=sharing" TargetMode="External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hyperlink" Target="https://drive.google.com/file/d/1aQZFsEYzAivfqZXAkvNaXNu96egA1YOD/view?usp=sharing" TargetMode="External"/></Relationships>
</file>

<file path=ppt/diagrams/_rels/data35.xml.rels><?xml version="1.0" encoding="UTF-8" standalone="yes"?>
<Relationships xmlns="http://schemas.openxmlformats.org/package/2006/relationships"><Relationship Id="rId1" Type="http://schemas.openxmlformats.org/officeDocument/2006/relationships/hyperlink" Target="https://dl.espressif.com/dl/package_esp32_index.json" TargetMode="External"/></Relationships>
</file>

<file path=ppt/diagrams/_rels/drawing2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8nCegdBoKxQqiLX_Cmjle3FvIoWNc1KC/view?usp=sharing" TargetMode="External"/><Relationship Id="rId1" Type="http://schemas.openxmlformats.org/officeDocument/2006/relationships/hyperlink" Target="https://drive.google.com/file/d/180baXoa0R7iAdNfYnandzdZnZ_7xVNxA/view?usp=sharing" TargetMode="External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hyperlink" Target="https://drive.google.com/file/d/1aQZFsEYzAivfqZXAkvNaXNu96egA1YOD/view?usp=sharing" TargetMode="External"/></Relationships>
</file>

<file path=ppt/diagrams/_rels/drawing35.xml.rels><?xml version="1.0" encoding="UTF-8" standalone="yes"?>
<Relationships xmlns="http://schemas.openxmlformats.org/package/2006/relationships"><Relationship Id="rId1" Type="http://schemas.openxmlformats.org/officeDocument/2006/relationships/hyperlink" Target="https://dl.espressif.com/dl/package_esp32_index.js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CB81D-2AED-4D36-8937-87BF4FB1F3D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7375470-93C1-4314-8FC7-1EC6F99A4E98}">
      <dgm:prSet/>
      <dgm:spPr/>
      <dgm:t>
        <a:bodyPr/>
        <a:lstStyle/>
        <a:p>
          <a:r>
            <a:rPr lang="en-US" dirty="0"/>
            <a:t>ESP32</a:t>
          </a:r>
        </a:p>
      </dgm:t>
    </dgm:pt>
    <dgm:pt modelId="{8245791B-BC43-4087-892B-542DBB3A99DD}" type="parTrans" cxnId="{CFB4E957-572D-4F02-B61A-9D5BD12906D7}">
      <dgm:prSet/>
      <dgm:spPr/>
      <dgm:t>
        <a:bodyPr/>
        <a:lstStyle/>
        <a:p>
          <a:endParaRPr lang="en-US"/>
        </a:p>
      </dgm:t>
    </dgm:pt>
    <dgm:pt modelId="{A93341FE-5C0B-4016-9AB1-565F048B0185}" type="sibTrans" cxnId="{CFB4E957-572D-4F02-B61A-9D5BD12906D7}">
      <dgm:prSet/>
      <dgm:spPr/>
      <dgm:t>
        <a:bodyPr/>
        <a:lstStyle/>
        <a:p>
          <a:endParaRPr lang="en-US"/>
        </a:p>
      </dgm:t>
    </dgm:pt>
    <dgm:pt modelId="{954DA58F-2D72-444D-8F6D-CCD4417148FB}">
      <dgm:prSet/>
      <dgm:spPr>
        <a:solidFill>
          <a:srgbClr val="6C2CA1"/>
        </a:solidFill>
      </dgm:spPr>
      <dgm:t>
        <a:bodyPr/>
        <a:lstStyle/>
        <a:p>
          <a:r>
            <a:rPr lang="en-US" dirty="0"/>
            <a:t>Servo Motor(MG995)</a:t>
          </a:r>
        </a:p>
      </dgm:t>
    </dgm:pt>
    <dgm:pt modelId="{54F13A46-6787-4046-B700-FA87CAE77063}" type="parTrans" cxnId="{1843F835-062E-4208-9DFA-5179AEAE9604}">
      <dgm:prSet/>
      <dgm:spPr/>
      <dgm:t>
        <a:bodyPr/>
        <a:lstStyle/>
        <a:p>
          <a:endParaRPr lang="en-US"/>
        </a:p>
      </dgm:t>
    </dgm:pt>
    <dgm:pt modelId="{809A37B3-F135-4A68-BD00-E60A2095F642}" type="sibTrans" cxnId="{1843F835-062E-4208-9DFA-5179AEAE9604}">
      <dgm:prSet/>
      <dgm:spPr/>
      <dgm:t>
        <a:bodyPr/>
        <a:lstStyle/>
        <a:p>
          <a:endParaRPr lang="en-US"/>
        </a:p>
      </dgm:t>
    </dgm:pt>
    <dgm:pt modelId="{F01A9059-3AF0-4E97-86EC-88CCC600EB7E}">
      <dgm:prSet/>
      <dgm:spPr>
        <a:solidFill>
          <a:srgbClr val="2C2EA2"/>
        </a:solidFill>
      </dgm:spPr>
      <dgm:t>
        <a:bodyPr/>
        <a:lstStyle/>
        <a:p>
          <a:r>
            <a:rPr lang="en-US" dirty="0"/>
            <a:t>BO-Motors</a:t>
          </a:r>
        </a:p>
      </dgm:t>
    </dgm:pt>
    <dgm:pt modelId="{5DE18BCB-9A65-42BD-ADA3-2C5BC95BAF92}" type="parTrans" cxnId="{D3CAFAB0-51F8-4C31-8336-0F1597C52B0E}">
      <dgm:prSet/>
      <dgm:spPr/>
      <dgm:t>
        <a:bodyPr/>
        <a:lstStyle/>
        <a:p>
          <a:endParaRPr lang="en-US"/>
        </a:p>
      </dgm:t>
    </dgm:pt>
    <dgm:pt modelId="{B98ABAD3-8BAB-4373-9C41-9E742DC0EACE}" type="sibTrans" cxnId="{D3CAFAB0-51F8-4C31-8336-0F1597C52B0E}">
      <dgm:prSet/>
      <dgm:spPr/>
      <dgm:t>
        <a:bodyPr/>
        <a:lstStyle/>
        <a:p>
          <a:endParaRPr lang="en-US"/>
        </a:p>
      </dgm:t>
    </dgm:pt>
    <dgm:pt modelId="{C584C329-2D09-4F89-9ACD-DB3F2C45AD48}">
      <dgm:prSet/>
      <dgm:spPr>
        <a:solidFill>
          <a:srgbClr val="2C71A4"/>
        </a:solidFill>
      </dgm:spPr>
      <dgm:t>
        <a:bodyPr/>
        <a:lstStyle/>
        <a:p>
          <a:r>
            <a:rPr lang="en-US"/>
            <a:t>Battery(7.4V)</a:t>
          </a:r>
        </a:p>
      </dgm:t>
    </dgm:pt>
    <dgm:pt modelId="{7D5A84F8-0CD9-45ED-B565-50CCDBE1D0CE}" type="parTrans" cxnId="{43F38555-4C8B-4A25-B433-F2230AEBEEE1}">
      <dgm:prSet/>
      <dgm:spPr/>
      <dgm:t>
        <a:bodyPr/>
        <a:lstStyle/>
        <a:p>
          <a:endParaRPr lang="en-US"/>
        </a:p>
      </dgm:t>
    </dgm:pt>
    <dgm:pt modelId="{318340A7-7774-495C-9562-2C2F2C5CB3C6}" type="sibTrans" cxnId="{43F38555-4C8B-4A25-B433-F2230AEBEEE1}">
      <dgm:prSet/>
      <dgm:spPr/>
      <dgm:t>
        <a:bodyPr/>
        <a:lstStyle/>
        <a:p>
          <a:endParaRPr lang="en-US"/>
        </a:p>
      </dgm:t>
    </dgm:pt>
    <dgm:pt modelId="{8FD7861D-DF4B-4913-9A6E-E683A4CE555B}">
      <dgm:prSet/>
      <dgm:spPr>
        <a:solidFill>
          <a:srgbClr val="2DA594"/>
        </a:solidFill>
      </dgm:spPr>
      <dgm:t>
        <a:bodyPr/>
        <a:lstStyle/>
        <a:p>
          <a:r>
            <a:rPr lang="en-ID" b="0" i="0" dirty="0"/>
            <a:t>Buck converter(LM2596)</a:t>
          </a:r>
          <a:endParaRPr lang="en-US" dirty="0"/>
        </a:p>
      </dgm:t>
    </dgm:pt>
    <dgm:pt modelId="{A239F987-0BAD-4614-B95F-48E30BCC6F0D}" type="parTrans" cxnId="{A2BFD13F-D2DA-4190-98E5-FD17E18CD0FF}">
      <dgm:prSet/>
      <dgm:spPr/>
      <dgm:t>
        <a:bodyPr/>
        <a:lstStyle/>
        <a:p>
          <a:endParaRPr lang="en-US"/>
        </a:p>
      </dgm:t>
    </dgm:pt>
    <dgm:pt modelId="{9FD72283-BED7-4C1A-A19A-CE95865FEA5E}" type="sibTrans" cxnId="{A2BFD13F-D2DA-4190-98E5-FD17E18CD0FF}">
      <dgm:prSet/>
      <dgm:spPr/>
      <dgm:t>
        <a:bodyPr/>
        <a:lstStyle/>
        <a:p>
          <a:endParaRPr lang="en-US"/>
        </a:p>
      </dgm:t>
    </dgm:pt>
    <dgm:pt modelId="{554D9AD6-A4AC-49A7-A9E3-A0B00137BB23}">
      <dgm:prSet/>
      <dgm:spPr>
        <a:solidFill>
          <a:srgbClr val="2DA651"/>
        </a:solidFill>
      </dgm:spPr>
      <dgm:t>
        <a:bodyPr/>
        <a:lstStyle/>
        <a:p>
          <a:r>
            <a:rPr lang="en-ID" dirty="0"/>
            <a:t>PS4 controller</a:t>
          </a:r>
          <a:endParaRPr lang="en-US" dirty="0"/>
        </a:p>
      </dgm:t>
    </dgm:pt>
    <dgm:pt modelId="{F09985F7-BE14-4DE9-858E-6F1733E2F7FB}" type="parTrans" cxnId="{4DB77FF6-DFC0-4978-9398-4FAB539AD142}">
      <dgm:prSet/>
      <dgm:spPr/>
      <dgm:t>
        <a:bodyPr/>
        <a:lstStyle/>
        <a:p>
          <a:endParaRPr lang="en-US"/>
        </a:p>
      </dgm:t>
    </dgm:pt>
    <dgm:pt modelId="{62FC71BB-F332-42C5-A0C8-8FCDC26B3BED}" type="sibTrans" cxnId="{4DB77FF6-DFC0-4978-9398-4FAB539AD142}">
      <dgm:prSet/>
      <dgm:spPr/>
      <dgm:t>
        <a:bodyPr/>
        <a:lstStyle/>
        <a:p>
          <a:endParaRPr lang="en-US"/>
        </a:p>
      </dgm:t>
    </dgm:pt>
    <dgm:pt modelId="{1650E92F-E33A-4A32-966A-8EA75FBF3AA1}">
      <dgm:prSet/>
      <dgm:spPr>
        <a:solidFill>
          <a:srgbClr val="4EA72E"/>
        </a:solidFill>
      </dgm:spPr>
      <dgm:t>
        <a:bodyPr/>
        <a:lstStyle/>
        <a:p>
          <a:r>
            <a:rPr lang="en-ID" dirty="0"/>
            <a:t>Boxing bot PCB</a:t>
          </a:r>
          <a:endParaRPr lang="en-US" dirty="0"/>
        </a:p>
      </dgm:t>
    </dgm:pt>
    <dgm:pt modelId="{1F403C6A-44B7-4AD9-B2D9-9D04D7342675}" type="parTrans" cxnId="{D9C43D01-F058-4EC8-932D-59E40F928941}">
      <dgm:prSet/>
      <dgm:spPr/>
      <dgm:t>
        <a:bodyPr/>
        <a:lstStyle/>
        <a:p>
          <a:endParaRPr lang="en-US"/>
        </a:p>
      </dgm:t>
    </dgm:pt>
    <dgm:pt modelId="{EA9562FF-4410-4FB9-B47F-37ADF433CEBA}" type="sibTrans" cxnId="{D9C43D01-F058-4EC8-932D-59E40F928941}">
      <dgm:prSet/>
      <dgm:spPr/>
      <dgm:t>
        <a:bodyPr/>
        <a:lstStyle/>
        <a:p>
          <a:endParaRPr lang="en-US"/>
        </a:p>
      </dgm:t>
    </dgm:pt>
    <dgm:pt modelId="{ADD3D140-762E-485E-BFB6-20A894007D62}" type="pres">
      <dgm:prSet presAssocID="{7E5CB81D-2AED-4D36-8937-87BF4FB1F3D3}" presName="linear" presStyleCnt="0">
        <dgm:presLayoutVars>
          <dgm:animLvl val="lvl"/>
          <dgm:resizeHandles val="exact"/>
        </dgm:presLayoutVars>
      </dgm:prSet>
      <dgm:spPr/>
    </dgm:pt>
    <dgm:pt modelId="{23FC57E6-4E45-4B8E-9949-651CF6F30F9C}" type="pres">
      <dgm:prSet presAssocID="{97375470-93C1-4314-8FC7-1EC6F99A4E98}" presName="parentText" presStyleLbl="node1" presStyleIdx="0" presStyleCnt="7" custLinFactNeighborY="17968">
        <dgm:presLayoutVars>
          <dgm:chMax val="0"/>
          <dgm:bulletEnabled val="1"/>
        </dgm:presLayoutVars>
      </dgm:prSet>
      <dgm:spPr/>
    </dgm:pt>
    <dgm:pt modelId="{40FB6CEC-C0BF-4684-864F-03399A443CD8}" type="pres">
      <dgm:prSet presAssocID="{A93341FE-5C0B-4016-9AB1-565F048B0185}" presName="spacer" presStyleCnt="0"/>
      <dgm:spPr/>
    </dgm:pt>
    <dgm:pt modelId="{AE5AAE81-E405-42DA-AE12-FC8CEA871F48}" type="pres">
      <dgm:prSet presAssocID="{954DA58F-2D72-444D-8F6D-CCD4417148F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795EFE5-5E50-48BC-8FF0-36001AB87C12}" type="pres">
      <dgm:prSet presAssocID="{809A37B3-F135-4A68-BD00-E60A2095F642}" presName="spacer" presStyleCnt="0"/>
      <dgm:spPr/>
    </dgm:pt>
    <dgm:pt modelId="{0EEFD42C-A188-4FBF-AFC4-43D4A35F6083}" type="pres">
      <dgm:prSet presAssocID="{F01A9059-3AF0-4E97-86EC-88CCC600EB7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2141F4C-2A16-4D74-A0C3-24ACE147E116}" type="pres">
      <dgm:prSet presAssocID="{B98ABAD3-8BAB-4373-9C41-9E742DC0EACE}" presName="spacer" presStyleCnt="0"/>
      <dgm:spPr/>
    </dgm:pt>
    <dgm:pt modelId="{AF4EECBF-03D0-46FF-8241-A80D100A9DDA}" type="pres">
      <dgm:prSet presAssocID="{C584C329-2D09-4F89-9ACD-DB3F2C45AD48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0F15FF2-AECA-47F4-9595-FC5D1755BF48}" type="pres">
      <dgm:prSet presAssocID="{318340A7-7774-495C-9562-2C2F2C5CB3C6}" presName="spacer" presStyleCnt="0"/>
      <dgm:spPr/>
    </dgm:pt>
    <dgm:pt modelId="{74CAB3E2-EA98-42FA-A9D3-21269DBA5B52}" type="pres">
      <dgm:prSet presAssocID="{8FD7861D-DF4B-4913-9A6E-E683A4CE555B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D79C8CC-619F-483D-92FA-E37EDDD1B3A2}" type="pres">
      <dgm:prSet presAssocID="{9FD72283-BED7-4C1A-A19A-CE95865FEA5E}" presName="spacer" presStyleCnt="0"/>
      <dgm:spPr/>
    </dgm:pt>
    <dgm:pt modelId="{81A97FAC-8D89-470F-9E4E-009679DBF30B}" type="pres">
      <dgm:prSet presAssocID="{554D9AD6-A4AC-49A7-A9E3-A0B00137BB2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B7E09474-94DE-46B6-9C31-D6EFBEF774BF}" type="pres">
      <dgm:prSet presAssocID="{62FC71BB-F332-42C5-A0C8-8FCDC26B3BED}" presName="spacer" presStyleCnt="0"/>
      <dgm:spPr/>
    </dgm:pt>
    <dgm:pt modelId="{088F80B8-5BDF-467E-9C5B-7508E3C8F498}" type="pres">
      <dgm:prSet presAssocID="{1650E92F-E33A-4A32-966A-8EA75FBF3AA1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D9C43D01-F058-4EC8-932D-59E40F928941}" srcId="{7E5CB81D-2AED-4D36-8937-87BF4FB1F3D3}" destId="{1650E92F-E33A-4A32-966A-8EA75FBF3AA1}" srcOrd="6" destOrd="0" parTransId="{1F403C6A-44B7-4AD9-B2D9-9D04D7342675}" sibTransId="{EA9562FF-4410-4FB9-B47F-37ADF433CEBA}"/>
    <dgm:cxn modelId="{DBF8D311-D77A-4BA8-A3E6-4283880A018E}" type="presOf" srcId="{954DA58F-2D72-444D-8F6D-CCD4417148FB}" destId="{AE5AAE81-E405-42DA-AE12-FC8CEA871F48}" srcOrd="0" destOrd="0" presId="urn:microsoft.com/office/officeart/2005/8/layout/vList2"/>
    <dgm:cxn modelId="{8A959613-8B5B-4909-8982-CE3AE4039FD4}" type="presOf" srcId="{554D9AD6-A4AC-49A7-A9E3-A0B00137BB23}" destId="{81A97FAC-8D89-470F-9E4E-009679DBF30B}" srcOrd="0" destOrd="0" presId="urn:microsoft.com/office/officeart/2005/8/layout/vList2"/>
    <dgm:cxn modelId="{217B8B34-BB8B-451A-90D2-08E9B5B03A48}" type="presOf" srcId="{1650E92F-E33A-4A32-966A-8EA75FBF3AA1}" destId="{088F80B8-5BDF-467E-9C5B-7508E3C8F498}" srcOrd="0" destOrd="0" presId="urn:microsoft.com/office/officeart/2005/8/layout/vList2"/>
    <dgm:cxn modelId="{1843F835-062E-4208-9DFA-5179AEAE9604}" srcId="{7E5CB81D-2AED-4D36-8937-87BF4FB1F3D3}" destId="{954DA58F-2D72-444D-8F6D-CCD4417148FB}" srcOrd="1" destOrd="0" parTransId="{54F13A46-6787-4046-B700-FA87CAE77063}" sibTransId="{809A37B3-F135-4A68-BD00-E60A2095F642}"/>
    <dgm:cxn modelId="{A2BFD13F-D2DA-4190-98E5-FD17E18CD0FF}" srcId="{7E5CB81D-2AED-4D36-8937-87BF4FB1F3D3}" destId="{8FD7861D-DF4B-4913-9A6E-E683A4CE555B}" srcOrd="4" destOrd="0" parTransId="{A239F987-0BAD-4614-B95F-48E30BCC6F0D}" sibTransId="{9FD72283-BED7-4C1A-A19A-CE95865FEA5E}"/>
    <dgm:cxn modelId="{6787CF70-584A-4378-896B-805A6803D112}" type="presOf" srcId="{8FD7861D-DF4B-4913-9A6E-E683A4CE555B}" destId="{74CAB3E2-EA98-42FA-A9D3-21269DBA5B52}" srcOrd="0" destOrd="0" presId="urn:microsoft.com/office/officeart/2005/8/layout/vList2"/>
    <dgm:cxn modelId="{43F38555-4C8B-4A25-B433-F2230AEBEEE1}" srcId="{7E5CB81D-2AED-4D36-8937-87BF4FB1F3D3}" destId="{C584C329-2D09-4F89-9ACD-DB3F2C45AD48}" srcOrd="3" destOrd="0" parTransId="{7D5A84F8-0CD9-45ED-B565-50CCDBE1D0CE}" sibTransId="{318340A7-7774-495C-9562-2C2F2C5CB3C6}"/>
    <dgm:cxn modelId="{CFB4E957-572D-4F02-B61A-9D5BD12906D7}" srcId="{7E5CB81D-2AED-4D36-8937-87BF4FB1F3D3}" destId="{97375470-93C1-4314-8FC7-1EC6F99A4E98}" srcOrd="0" destOrd="0" parTransId="{8245791B-BC43-4087-892B-542DBB3A99DD}" sibTransId="{A93341FE-5C0B-4016-9AB1-565F048B0185}"/>
    <dgm:cxn modelId="{17F4AB91-A13E-47E1-A506-F6D3E4A6F316}" type="presOf" srcId="{7E5CB81D-2AED-4D36-8937-87BF4FB1F3D3}" destId="{ADD3D140-762E-485E-BFB6-20A894007D62}" srcOrd="0" destOrd="0" presId="urn:microsoft.com/office/officeart/2005/8/layout/vList2"/>
    <dgm:cxn modelId="{132D8EAB-1CA1-4466-82A0-E76060618AD0}" type="presOf" srcId="{97375470-93C1-4314-8FC7-1EC6F99A4E98}" destId="{23FC57E6-4E45-4B8E-9949-651CF6F30F9C}" srcOrd="0" destOrd="0" presId="urn:microsoft.com/office/officeart/2005/8/layout/vList2"/>
    <dgm:cxn modelId="{D3CAFAB0-51F8-4C31-8336-0F1597C52B0E}" srcId="{7E5CB81D-2AED-4D36-8937-87BF4FB1F3D3}" destId="{F01A9059-3AF0-4E97-86EC-88CCC600EB7E}" srcOrd="2" destOrd="0" parTransId="{5DE18BCB-9A65-42BD-ADA3-2C5BC95BAF92}" sibTransId="{B98ABAD3-8BAB-4373-9C41-9E742DC0EACE}"/>
    <dgm:cxn modelId="{51AADBBC-8B6E-4CA0-95B2-CE142BC5F554}" type="presOf" srcId="{C584C329-2D09-4F89-9ACD-DB3F2C45AD48}" destId="{AF4EECBF-03D0-46FF-8241-A80D100A9DDA}" srcOrd="0" destOrd="0" presId="urn:microsoft.com/office/officeart/2005/8/layout/vList2"/>
    <dgm:cxn modelId="{4DB77FF6-DFC0-4978-9398-4FAB539AD142}" srcId="{7E5CB81D-2AED-4D36-8937-87BF4FB1F3D3}" destId="{554D9AD6-A4AC-49A7-A9E3-A0B00137BB23}" srcOrd="5" destOrd="0" parTransId="{F09985F7-BE14-4DE9-858E-6F1733E2F7FB}" sibTransId="{62FC71BB-F332-42C5-A0C8-8FCDC26B3BED}"/>
    <dgm:cxn modelId="{79792FFB-1DDC-476E-8F7C-E22407FB72B9}" type="presOf" srcId="{F01A9059-3AF0-4E97-86EC-88CCC600EB7E}" destId="{0EEFD42C-A188-4FBF-AFC4-43D4A35F6083}" srcOrd="0" destOrd="0" presId="urn:microsoft.com/office/officeart/2005/8/layout/vList2"/>
    <dgm:cxn modelId="{33E2F332-1656-415F-80A9-90D823F9CDEF}" type="presParOf" srcId="{ADD3D140-762E-485E-BFB6-20A894007D62}" destId="{23FC57E6-4E45-4B8E-9949-651CF6F30F9C}" srcOrd="0" destOrd="0" presId="urn:microsoft.com/office/officeart/2005/8/layout/vList2"/>
    <dgm:cxn modelId="{6497CF2C-33E2-4CA9-BD22-D91D5EAB7EC6}" type="presParOf" srcId="{ADD3D140-762E-485E-BFB6-20A894007D62}" destId="{40FB6CEC-C0BF-4684-864F-03399A443CD8}" srcOrd="1" destOrd="0" presId="urn:microsoft.com/office/officeart/2005/8/layout/vList2"/>
    <dgm:cxn modelId="{5FA29EAE-45A1-4302-99A8-B56EBC040F3B}" type="presParOf" srcId="{ADD3D140-762E-485E-BFB6-20A894007D62}" destId="{AE5AAE81-E405-42DA-AE12-FC8CEA871F48}" srcOrd="2" destOrd="0" presId="urn:microsoft.com/office/officeart/2005/8/layout/vList2"/>
    <dgm:cxn modelId="{77BCA53B-0E4E-465D-AF8D-7A9BE7462042}" type="presParOf" srcId="{ADD3D140-762E-485E-BFB6-20A894007D62}" destId="{1795EFE5-5E50-48BC-8FF0-36001AB87C12}" srcOrd="3" destOrd="0" presId="urn:microsoft.com/office/officeart/2005/8/layout/vList2"/>
    <dgm:cxn modelId="{3A168680-8998-41F4-8C11-E703C3EDC24B}" type="presParOf" srcId="{ADD3D140-762E-485E-BFB6-20A894007D62}" destId="{0EEFD42C-A188-4FBF-AFC4-43D4A35F6083}" srcOrd="4" destOrd="0" presId="urn:microsoft.com/office/officeart/2005/8/layout/vList2"/>
    <dgm:cxn modelId="{7D9C4E82-0850-4A43-B9E5-C644B30F728B}" type="presParOf" srcId="{ADD3D140-762E-485E-BFB6-20A894007D62}" destId="{32141F4C-2A16-4D74-A0C3-24ACE147E116}" srcOrd="5" destOrd="0" presId="urn:microsoft.com/office/officeart/2005/8/layout/vList2"/>
    <dgm:cxn modelId="{78374FCF-B750-456D-93CD-06391B650245}" type="presParOf" srcId="{ADD3D140-762E-485E-BFB6-20A894007D62}" destId="{AF4EECBF-03D0-46FF-8241-A80D100A9DDA}" srcOrd="6" destOrd="0" presId="urn:microsoft.com/office/officeart/2005/8/layout/vList2"/>
    <dgm:cxn modelId="{B1AF90EA-77C5-431F-B43C-8E057106576B}" type="presParOf" srcId="{ADD3D140-762E-485E-BFB6-20A894007D62}" destId="{B0F15FF2-AECA-47F4-9595-FC5D1755BF48}" srcOrd="7" destOrd="0" presId="urn:microsoft.com/office/officeart/2005/8/layout/vList2"/>
    <dgm:cxn modelId="{0AD41A43-927A-4400-9432-BEBB5BFCCDCA}" type="presParOf" srcId="{ADD3D140-762E-485E-BFB6-20A894007D62}" destId="{74CAB3E2-EA98-42FA-A9D3-21269DBA5B52}" srcOrd="8" destOrd="0" presId="urn:microsoft.com/office/officeart/2005/8/layout/vList2"/>
    <dgm:cxn modelId="{59B6469D-8909-4FD4-999C-4AE36D819167}" type="presParOf" srcId="{ADD3D140-762E-485E-BFB6-20A894007D62}" destId="{DD79C8CC-619F-483D-92FA-E37EDDD1B3A2}" srcOrd="9" destOrd="0" presId="urn:microsoft.com/office/officeart/2005/8/layout/vList2"/>
    <dgm:cxn modelId="{D0996D31-C562-46CD-A081-759522C7CFAA}" type="presParOf" srcId="{ADD3D140-762E-485E-BFB6-20A894007D62}" destId="{81A97FAC-8D89-470F-9E4E-009679DBF30B}" srcOrd="10" destOrd="0" presId="urn:microsoft.com/office/officeart/2005/8/layout/vList2"/>
    <dgm:cxn modelId="{8ECA45EE-B117-4602-AA00-F31378D23BB2}" type="presParOf" srcId="{ADD3D140-762E-485E-BFB6-20A894007D62}" destId="{B7E09474-94DE-46B6-9C31-D6EFBEF774BF}" srcOrd="11" destOrd="0" presId="urn:microsoft.com/office/officeart/2005/8/layout/vList2"/>
    <dgm:cxn modelId="{FA0EBED6-3DDB-4E3E-B49F-D0F80D85F27F}" type="presParOf" srcId="{ADD3D140-762E-485E-BFB6-20A894007D62}" destId="{088F80B8-5BDF-467E-9C5B-7508E3C8F49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DBEF150-AD89-45B1-9488-1231B82A7D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46693FC8-7E1D-447F-BFC7-40A8D2B973F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b="1">
              <a:solidFill>
                <a:srgbClr val="FFFF00"/>
              </a:solidFill>
            </a:rPr>
            <a:t>Lowers Voltage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>
              <a:solidFill>
                <a:schemeClr val="bg1"/>
              </a:solidFill>
            </a:rPr>
            <a:t> If you have a battery that gives too much power (like 12V) and you need less (like 5V), the buck converter brings it down safely.</a:t>
          </a:r>
          <a:endParaRPr lang="en-ID" sz="2000"/>
        </a:p>
      </dgm:t>
    </dgm:pt>
    <dgm:pt modelId="{7827DDD2-4328-4035-943B-4C3724972032}" type="parTrans" cxnId="{644F40A3-4311-4F11-A3B9-781D303A4E52}">
      <dgm:prSet/>
      <dgm:spPr/>
      <dgm:t>
        <a:bodyPr/>
        <a:lstStyle/>
        <a:p>
          <a:endParaRPr lang="en-ID" sz="2000"/>
        </a:p>
      </dgm:t>
    </dgm:pt>
    <dgm:pt modelId="{702F5349-14BF-4787-8712-6BEACD468CAB}" type="sibTrans" cxnId="{644F40A3-4311-4F11-A3B9-781D303A4E52}">
      <dgm:prSet/>
      <dgm:spPr/>
      <dgm:t>
        <a:bodyPr/>
        <a:lstStyle/>
        <a:p>
          <a:endParaRPr lang="en-ID" sz="2000"/>
        </a:p>
      </dgm:t>
    </dgm:pt>
    <dgm:pt modelId="{AFDFC44B-EFFB-41B3-9D92-BC7C05E449BD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Protects Your Devices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>
              <a:solidFill>
                <a:schemeClr val="bg1"/>
              </a:solidFill>
            </a:rPr>
            <a:t> It stops your electronics from getting damaged by too much voltage.</a:t>
          </a:r>
          <a:endParaRPr lang="en-US" sz="2000" dirty="0">
            <a:solidFill>
              <a:schemeClr val="bg1"/>
            </a:solidFill>
          </a:endParaRPr>
        </a:p>
      </dgm:t>
    </dgm:pt>
    <dgm:pt modelId="{000733BD-777F-453E-A567-E81D2ED72958}" type="parTrans" cxnId="{EB1C8CD4-35E6-489F-9261-349EC63EDA3C}">
      <dgm:prSet/>
      <dgm:spPr/>
      <dgm:t>
        <a:bodyPr/>
        <a:lstStyle/>
        <a:p>
          <a:endParaRPr lang="en-ID" sz="2000"/>
        </a:p>
      </dgm:t>
    </dgm:pt>
    <dgm:pt modelId="{3E44831D-AD93-46DC-A8E8-93DABC5F0BF0}" type="sibTrans" cxnId="{EB1C8CD4-35E6-489F-9261-349EC63EDA3C}">
      <dgm:prSet/>
      <dgm:spPr/>
      <dgm:t>
        <a:bodyPr/>
        <a:lstStyle/>
        <a:p>
          <a:endParaRPr lang="en-ID" sz="2000"/>
        </a:p>
      </dgm:t>
    </dgm:pt>
    <dgm:pt modelId="{A305DB7A-0C3E-48C0-A727-17682C8EE1C1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Efficient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>
              <a:solidFill>
                <a:schemeClr val="bg1"/>
              </a:solidFill>
            </a:rPr>
            <a:t> It doesn’t waste much energy, so it keeps your battery lasting longer.</a:t>
          </a:r>
          <a:endParaRPr lang="en-US" sz="2000" dirty="0">
            <a:solidFill>
              <a:schemeClr val="bg1"/>
            </a:solidFill>
          </a:endParaRPr>
        </a:p>
      </dgm:t>
    </dgm:pt>
    <dgm:pt modelId="{95EDCFC7-32A7-4C44-93B3-0A168C53ED36}" type="parTrans" cxnId="{0AA97B69-D696-4D07-8D43-CEC53595E0D8}">
      <dgm:prSet/>
      <dgm:spPr/>
      <dgm:t>
        <a:bodyPr/>
        <a:lstStyle/>
        <a:p>
          <a:endParaRPr lang="en-ID" sz="2000"/>
        </a:p>
      </dgm:t>
    </dgm:pt>
    <dgm:pt modelId="{FABF277B-F603-4A26-9467-6A358295B5D3}" type="sibTrans" cxnId="{0AA97B69-D696-4D07-8D43-CEC53595E0D8}">
      <dgm:prSet/>
      <dgm:spPr/>
      <dgm:t>
        <a:bodyPr/>
        <a:lstStyle/>
        <a:p>
          <a:endParaRPr lang="en-ID" sz="2000"/>
        </a:p>
      </dgm:t>
    </dgm:pt>
    <dgm:pt modelId="{3F165D56-52CD-4AE8-AF18-D4066D3D484C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Adjustable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>
              <a:solidFill>
                <a:schemeClr val="bg1"/>
              </a:solidFill>
            </a:rPr>
            <a:t> You can set it to give exactly the voltage you need, like 5V, 9V, or 3.3V, depending on your project.</a:t>
          </a:r>
          <a:endParaRPr lang="en-US" sz="2000" dirty="0">
            <a:solidFill>
              <a:schemeClr val="bg1"/>
            </a:solidFill>
          </a:endParaRPr>
        </a:p>
      </dgm:t>
    </dgm:pt>
    <dgm:pt modelId="{7467E86F-C256-4949-8E29-D355900E1EC0}" type="parTrans" cxnId="{3BD1F518-D035-4755-AA6D-41E77D89464E}">
      <dgm:prSet/>
      <dgm:spPr/>
      <dgm:t>
        <a:bodyPr/>
        <a:lstStyle/>
        <a:p>
          <a:endParaRPr lang="en-ID" sz="2000"/>
        </a:p>
      </dgm:t>
    </dgm:pt>
    <dgm:pt modelId="{45C45BCC-DFF7-430C-9017-5E15AC2E6AD0}" type="sibTrans" cxnId="{3BD1F518-D035-4755-AA6D-41E77D89464E}">
      <dgm:prSet/>
      <dgm:spPr/>
      <dgm:t>
        <a:bodyPr/>
        <a:lstStyle/>
        <a:p>
          <a:endParaRPr lang="en-ID" sz="2000"/>
        </a:p>
      </dgm:t>
    </dgm:pt>
    <dgm:pt modelId="{AE34FEC7-D9EC-4729-93A0-1B5BD633B8F5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Applications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>
              <a:solidFill>
                <a:schemeClr val="bg1"/>
              </a:solidFill>
            </a:rPr>
            <a:t> Great for powering </a:t>
          </a:r>
          <a:r>
            <a:rPr lang="en-US" sz="2000" b="1" dirty="0">
              <a:solidFill>
                <a:schemeClr val="bg1"/>
              </a:solidFill>
            </a:rPr>
            <a:t>Arduinos</a:t>
          </a:r>
          <a:r>
            <a:rPr lang="en-US" sz="2000" dirty="0">
              <a:solidFill>
                <a:schemeClr val="bg1"/>
              </a:solidFill>
            </a:rPr>
            <a:t>, </a:t>
          </a:r>
          <a:r>
            <a:rPr lang="en-US" sz="2000" b="1" dirty="0">
              <a:solidFill>
                <a:schemeClr val="bg1"/>
              </a:solidFill>
            </a:rPr>
            <a:t>ESP32s</a:t>
          </a:r>
          <a:r>
            <a:rPr lang="en-US" sz="2000" dirty="0">
              <a:solidFill>
                <a:schemeClr val="bg1"/>
              </a:solidFill>
            </a:rPr>
            <a:t>, motors, or other devices that need a specific voltage from a bigger battery.</a:t>
          </a:r>
          <a:endParaRPr lang="en-ID" sz="2000" dirty="0">
            <a:solidFill>
              <a:schemeClr val="bg1"/>
            </a:solidFill>
          </a:endParaRPr>
        </a:p>
      </dgm:t>
    </dgm:pt>
    <dgm:pt modelId="{111BD6A7-E423-4F56-BE60-B255B9F2439A}" type="parTrans" cxnId="{0E51EAB0-39B6-4308-A7E5-02872B8889F9}">
      <dgm:prSet/>
      <dgm:spPr/>
      <dgm:t>
        <a:bodyPr/>
        <a:lstStyle/>
        <a:p>
          <a:endParaRPr lang="en-ID" sz="2000"/>
        </a:p>
      </dgm:t>
    </dgm:pt>
    <dgm:pt modelId="{0850BBAB-B74D-4E05-AD80-8C600ACCC573}" type="sibTrans" cxnId="{0E51EAB0-39B6-4308-A7E5-02872B8889F9}">
      <dgm:prSet/>
      <dgm:spPr/>
      <dgm:t>
        <a:bodyPr/>
        <a:lstStyle/>
        <a:p>
          <a:endParaRPr lang="en-ID" sz="2000"/>
        </a:p>
      </dgm:t>
    </dgm:pt>
    <dgm:pt modelId="{1947F8D1-8407-456B-B47B-EF5E31E1B405}" type="pres">
      <dgm:prSet presAssocID="{ADBEF150-AD89-45B1-9488-1231B82A7D86}" presName="linear" presStyleCnt="0">
        <dgm:presLayoutVars>
          <dgm:animLvl val="lvl"/>
          <dgm:resizeHandles val="exact"/>
        </dgm:presLayoutVars>
      </dgm:prSet>
      <dgm:spPr/>
    </dgm:pt>
    <dgm:pt modelId="{BBB19B07-7093-4007-9984-7555DB999133}" type="pres">
      <dgm:prSet presAssocID="{46693FC8-7E1D-447F-BFC7-40A8D2B973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B439412-D858-42A2-81F3-AB31A5F6C25D}" type="pres">
      <dgm:prSet presAssocID="{702F5349-14BF-4787-8712-6BEACD468CAB}" presName="spacer" presStyleCnt="0"/>
      <dgm:spPr/>
    </dgm:pt>
    <dgm:pt modelId="{1206E638-D719-4ACE-8B15-D9D5B2760FA5}" type="pres">
      <dgm:prSet presAssocID="{AFDFC44B-EFFB-41B3-9D92-BC7C05E449B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EBC5234-F0BB-4074-959A-584ABDF90CBE}" type="pres">
      <dgm:prSet presAssocID="{3E44831D-AD93-46DC-A8E8-93DABC5F0BF0}" presName="spacer" presStyleCnt="0"/>
      <dgm:spPr/>
    </dgm:pt>
    <dgm:pt modelId="{E287F07B-DCE0-4B4D-B4D1-CECD22F207FD}" type="pres">
      <dgm:prSet presAssocID="{A305DB7A-0C3E-48C0-A727-17682C8EE1C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5FEF0A4-4EFA-4906-B283-443FB3A3C4AD}" type="pres">
      <dgm:prSet presAssocID="{FABF277B-F603-4A26-9467-6A358295B5D3}" presName="spacer" presStyleCnt="0"/>
      <dgm:spPr/>
    </dgm:pt>
    <dgm:pt modelId="{DBBDF686-B41D-43FB-B7DC-6660C0AC6838}" type="pres">
      <dgm:prSet presAssocID="{3F165D56-52CD-4AE8-AF18-D4066D3D484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D8D7F78-06FE-4A9F-B615-F599825BBE4D}" type="pres">
      <dgm:prSet presAssocID="{45C45BCC-DFF7-430C-9017-5E15AC2E6AD0}" presName="spacer" presStyleCnt="0"/>
      <dgm:spPr/>
    </dgm:pt>
    <dgm:pt modelId="{DF844A69-5A5C-4C79-9C4C-98E769CB46EF}" type="pres">
      <dgm:prSet presAssocID="{AE34FEC7-D9EC-4729-93A0-1B5BD633B8F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CB30405-9782-43C0-9E9A-B079D614D4A2}" type="presOf" srcId="{AFDFC44B-EFFB-41B3-9D92-BC7C05E449BD}" destId="{1206E638-D719-4ACE-8B15-D9D5B2760FA5}" srcOrd="0" destOrd="0" presId="urn:microsoft.com/office/officeart/2005/8/layout/vList2"/>
    <dgm:cxn modelId="{ED9AFA08-C4BE-4933-A024-AAF289FC22BB}" type="presOf" srcId="{AE34FEC7-D9EC-4729-93A0-1B5BD633B8F5}" destId="{DF844A69-5A5C-4C79-9C4C-98E769CB46EF}" srcOrd="0" destOrd="0" presId="urn:microsoft.com/office/officeart/2005/8/layout/vList2"/>
    <dgm:cxn modelId="{3BD1F518-D035-4755-AA6D-41E77D89464E}" srcId="{ADBEF150-AD89-45B1-9488-1231B82A7D86}" destId="{3F165D56-52CD-4AE8-AF18-D4066D3D484C}" srcOrd="3" destOrd="0" parTransId="{7467E86F-C256-4949-8E29-D355900E1EC0}" sibTransId="{45C45BCC-DFF7-430C-9017-5E15AC2E6AD0}"/>
    <dgm:cxn modelId="{AF8A6421-C3B3-4B98-A426-D6542A95218B}" type="presOf" srcId="{ADBEF150-AD89-45B1-9488-1231B82A7D86}" destId="{1947F8D1-8407-456B-B47B-EF5E31E1B405}" srcOrd="0" destOrd="0" presId="urn:microsoft.com/office/officeart/2005/8/layout/vList2"/>
    <dgm:cxn modelId="{21DC1745-C672-4309-8ADE-118F1398EC71}" type="presOf" srcId="{A305DB7A-0C3E-48C0-A727-17682C8EE1C1}" destId="{E287F07B-DCE0-4B4D-B4D1-CECD22F207FD}" srcOrd="0" destOrd="0" presId="urn:microsoft.com/office/officeart/2005/8/layout/vList2"/>
    <dgm:cxn modelId="{0AA97B69-D696-4D07-8D43-CEC53595E0D8}" srcId="{ADBEF150-AD89-45B1-9488-1231B82A7D86}" destId="{A305DB7A-0C3E-48C0-A727-17682C8EE1C1}" srcOrd="2" destOrd="0" parTransId="{95EDCFC7-32A7-4C44-93B3-0A168C53ED36}" sibTransId="{FABF277B-F603-4A26-9467-6A358295B5D3}"/>
    <dgm:cxn modelId="{38946E4A-3B79-4E31-B15A-B5FAD0E9A0A9}" type="presOf" srcId="{46693FC8-7E1D-447F-BFC7-40A8D2B973FB}" destId="{BBB19B07-7093-4007-9984-7555DB999133}" srcOrd="0" destOrd="0" presId="urn:microsoft.com/office/officeart/2005/8/layout/vList2"/>
    <dgm:cxn modelId="{644F40A3-4311-4F11-A3B9-781D303A4E52}" srcId="{ADBEF150-AD89-45B1-9488-1231B82A7D86}" destId="{46693FC8-7E1D-447F-BFC7-40A8D2B973FB}" srcOrd="0" destOrd="0" parTransId="{7827DDD2-4328-4035-943B-4C3724972032}" sibTransId="{702F5349-14BF-4787-8712-6BEACD468CAB}"/>
    <dgm:cxn modelId="{0E51EAB0-39B6-4308-A7E5-02872B8889F9}" srcId="{ADBEF150-AD89-45B1-9488-1231B82A7D86}" destId="{AE34FEC7-D9EC-4729-93A0-1B5BD633B8F5}" srcOrd="4" destOrd="0" parTransId="{111BD6A7-E423-4F56-BE60-B255B9F2439A}" sibTransId="{0850BBAB-B74D-4E05-AD80-8C600ACCC573}"/>
    <dgm:cxn modelId="{EB1C8CD4-35E6-489F-9261-349EC63EDA3C}" srcId="{ADBEF150-AD89-45B1-9488-1231B82A7D86}" destId="{AFDFC44B-EFFB-41B3-9D92-BC7C05E449BD}" srcOrd="1" destOrd="0" parTransId="{000733BD-777F-453E-A567-E81D2ED72958}" sibTransId="{3E44831D-AD93-46DC-A8E8-93DABC5F0BF0}"/>
    <dgm:cxn modelId="{5B5EDDE3-43B6-437C-8AF5-11D5DE1D9A4F}" type="presOf" srcId="{3F165D56-52CD-4AE8-AF18-D4066D3D484C}" destId="{DBBDF686-B41D-43FB-B7DC-6660C0AC6838}" srcOrd="0" destOrd="0" presId="urn:microsoft.com/office/officeart/2005/8/layout/vList2"/>
    <dgm:cxn modelId="{70C1DB5B-5FFA-49D7-9BB7-AC3DE06E0C0B}" type="presParOf" srcId="{1947F8D1-8407-456B-B47B-EF5E31E1B405}" destId="{BBB19B07-7093-4007-9984-7555DB999133}" srcOrd="0" destOrd="0" presId="urn:microsoft.com/office/officeart/2005/8/layout/vList2"/>
    <dgm:cxn modelId="{F683404F-5FC1-4C73-BA59-767547C06156}" type="presParOf" srcId="{1947F8D1-8407-456B-B47B-EF5E31E1B405}" destId="{4B439412-D858-42A2-81F3-AB31A5F6C25D}" srcOrd="1" destOrd="0" presId="urn:microsoft.com/office/officeart/2005/8/layout/vList2"/>
    <dgm:cxn modelId="{B64EB5D7-71E2-4CCA-9F59-B9A34F6930C8}" type="presParOf" srcId="{1947F8D1-8407-456B-B47B-EF5E31E1B405}" destId="{1206E638-D719-4ACE-8B15-D9D5B2760FA5}" srcOrd="2" destOrd="0" presId="urn:microsoft.com/office/officeart/2005/8/layout/vList2"/>
    <dgm:cxn modelId="{34AB5EF7-29A4-4153-9870-CE857E5B5B47}" type="presParOf" srcId="{1947F8D1-8407-456B-B47B-EF5E31E1B405}" destId="{4EBC5234-F0BB-4074-959A-584ABDF90CBE}" srcOrd="3" destOrd="0" presId="urn:microsoft.com/office/officeart/2005/8/layout/vList2"/>
    <dgm:cxn modelId="{EDD1B62E-1BDB-4805-A199-B1FC3F9EB87D}" type="presParOf" srcId="{1947F8D1-8407-456B-B47B-EF5E31E1B405}" destId="{E287F07B-DCE0-4B4D-B4D1-CECD22F207FD}" srcOrd="4" destOrd="0" presId="urn:microsoft.com/office/officeart/2005/8/layout/vList2"/>
    <dgm:cxn modelId="{DB0434C5-6108-4B9A-82FE-7CD0A1E31AC4}" type="presParOf" srcId="{1947F8D1-8407-456B-B47B-EF5E31E1B405}" destId="{15FEF0A4-4EFA-4906-B283-443FB3A3C4AD}" srcOrd="5" destOrd="0" presId="urn:microsoft.com/office/officeart/2005/8/layout/vList2"/>
    <dgm:cxn modelId="{316E42A5-65ED-4579-97C4-0BE74DEE04AD}" type="presParOf" srcId="{1947F8D1-8407-456B-B47B-EF5E31E1B405}" destId="{DBBDF686-B41D-43FB-B7DC-6660C0AC6838}" srcOrd="6" destOrd="0" presId="urn:microsoft.com/office/officeart/2005/8/layout/vList2"/>
    <dgm:cxn modelId="{8385DDA0-983E-4531-9360-39B8AEA1D766}" type="presParOf" srcId="{1947F8D1-8407-456B-B47B-EF5E31E1B405}" destId="{CD8D7F78-06FE-4A9F-B615-F599825BBE4D}" srcOrd="7" destOrd="0" presId="urn:microsoft.com/office/officeart/2005/8/layout/vList2"/>
    <dgm:cxn modelId="{496536D4-7197-48AD-A069-654CDF946CC7}" type="presParOf" srcId="{1947F8D1-8407-456B-B47B-EF5E31E1B405}" destId="{DF844A69-5A5C-4C79-9C4C-98E769CB46E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8B083EC-285C-4A96-BE42-EB2A04BD837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4F0F80C7-11D9-45DE-B439-B42B08CE506B}">
      <dgm:prSet phldrT="[Text]" custT="1"/>
      <dgm:spPr>
        <a:solidFill>
          <a:srgbClr val="2DA651"/>
        </a:solidFill>
      </dgm:spPr>
      <dgm:t>
        <a:bodyPr/>
        <a:lstStyle/>
        <a:p>
          <a:pPr algn="ctr">
            <a:buNone/>
          </a:pPr>
          <a:r>
            <a:rPr lang="en-US" sz="6500" b="1" u="sng" dirty="0">
              <a:solidFill>
                <a:schemeClr val="bg1"/>
              </a:solidFill>
            </a:rPr>
            <a:t>PS4 Controller</a:t>
          </a:r>
          <a:endParaRPr lang="en-ID" sz="6500" dirty="0"/>
        </a:p>
      </dgm:t>
    </dgm:pt>
    <dgm:pt modelId="{D065FB84-F868-4F9B-A6D4-DADE808EE4CB}" type="parTrans" cxnId="{A1EF1A50-3E7C-4751-B891-FEC5F6F1232F}">
      <dgm:prSet/>
      <dgm:spPr/>
      <dgm:t>
        <a:bodyPr/>
        <a:lstStyle/>
        <a:p>
          <a:endParaRPr lang="en-ID"/>
        </a:p>
      </dgm:t>
    </dgm:pt>
    <dgm:pt modelId="{0F06F129-63FD-4B61-BDA8-45637AB4C051}" type="sibTrans" cxnId="{A1EF1A50-3E7C-4751-B891-FEC5F6F1232F}">
      <dgm:prSet/>
      <dgm:spPr/>
      <dgm:t>
        <a:bodyPr/>
        <a:lstStyle/>
        <a:p>
          <a:endParaRPr lang="en-ID"/>
        </a:p>
      </dgm:t>
    </dgm:pt>
    <dgm:pt modelId="{0DBF605D-11D6-4D89-969A-95931C193F43}" type="pres">
      <dgm:prSet presAssocID="{58B083EC-285C-4A96-BE42-EB2A04BD8370}" presName="linear" presStyleCnt="0">
        <dgm:presLayoutVars>
          <dgm:animLvl val="lvl"/>
          <dgm:resizeHandles val="exact"/>
        </dgm:presLayoutVars>
      </dgm:prSet>
      <dgm:spPr/>
    </dgm:pt>
    <dgm:pt modelId="{28AF6AA0-CB10-4FCB-A682-7580AC6867B8}" type="pres">
      <dgm:prSet presAssocID="{4F0F80C7-11D9-45DE-B439-B42B08CE506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4592200-BDDE-4CF5-8935-F19424A8A8B6}" type="presOf" srcId="{58B083EC-285C-4A96-BE42-EB2A04BD8370}" destId="{0DBF605D-11D6-4D89-969A-95931C193F43}" srcOrd="0" destOrd="0" presId="urn:microsoft.com/office/officeart/2005/8/layout/vList2"/>
    <dgm:cxn modelId="{4165B10E-9881-4DC9-80BC-38136A0D995D}" type="presOf" srcId="{4F0F80C7-11D9-45DE-B439-B42B08CE506B}" destId="{28AF6AA0-CB10-4FCB-A682-7580AC6867B8}" srcOrd="0" destOrd="0" presId="urn:microsoft.com/office/officeart/2005/8/layout/vList2"/>
    <dgm:cxn modelId="{A1EF1A50-3E7C-4751-B891-FEC5F6F1232F}" srcId="{58B083EC-285C-4A96-BE42-EB2A04BD8370}" destId="{4F0F80C7-11D9-45DE-B439-B42B08CE506B}" srcOrd="0" destOrd="0" parTransId="{D065FB84-F868-4F9B-A6D4-DADE808EE4CB}" sibTransId="{0F06F129-63FD-4B61-BDA8-45637AB4C051}"/>
    <dgm:cxn modelId="{FDA5F36A-AF04-44D0-AC80-CF53B8BEB338}" type="presParOf" srcId="{0DBF605D-11D6-4D89-969A-95931C193F43}" destId="{28AF6AA0-CB10-4FCB-A682-7580AC6867B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96DC73C-19E1-4FE1-974A-43CBFEB6A39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DC438D72-067A-4370-9CE8-034C4784515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b="1" dirty="0">
              <a:solidFill>
                <a:srgbClr val="FFFF00"/>
              </a:solidFill>
            </a:rPr>
            <a:t>Used for Gaming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>
              <a:solidFill>
                <a:schemeClr val="bg1"/>
              </a:solidFill>
            </a:rPr>
            <a:t> It helps you play games by controlling characters, cars, or whatever is happening in the game.</a:t>
          </a:r>
          <a:endParaRPr lang="en-ID" sz="2000" dirty="0"/>
        </a:p>
      </dgm:t>
    </dgm:pt>
    <dgm:pt modelId="{9C21DF48-1F58-4633-97BA-DDF411BC7D8D}" type="parTrans" cxnId="{733A08CF-32FD-4874-BBBF-C5EF46E4AE38}">
      <dgm:prSet/>
      <dgm:spPr/>
      <dgm:t>
        <a:bodyPr/>
        <a:lstStyle/>
        <a:p>
          <a:endParaRPr lang="en-ID" sz="2000"/>
        </a:p>
      </dgm:t>
    </dgm:pt>
    <dgm:pt modelId="{48939078-061C-4DD8-A9FF-1DCBC677CA97}" type="sibTrans" cxnId="{733A08CF-32FD-4874-BBBF-C5EF46E4AE38}">
      <dgm:prSet/>
      <dgm:spPr/>
      <dgm:t>
        <a:bodyPr/>
        <a:lstStyle/>
        <a:p>
          <a:endParaRPr lang="en-ID" sz="2000"/>
        </a:p>
      </dgm:t>
    </dgm:pt>
    <dgm:pt modelId="{9E69F81A-052E-4959-9050-DCF7C6349D05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Buttons and Joysticks</a:t>
          </a:r>
          <a:r>
            <a:rPr lang="en-US" sz="2000">
              <a:solidFill>
                <a:srgbClr val="FFFF00"/>
              </a:solidFill>
            </a:rPr>
            <a:t>: </a:t>
          </a:r>
          <a:r>
            <a:rPr lang="en-US" sz="2000">
              <a:solidFill>
                <a:schemeClr val="bg1"/>
              </a:solidFill>
            </a:rPr>
            <a:t>It has </a:t>
          </a:r>
          <a:r>
            <a:rPr lang="en-US" sz="2000" b="1">
              <a:solidFill>
                <a:schemeClr val="bg1"/>
              </a:solidFill>
            </a:rPr>
            <a:t>joysticks</a:t>
          </a:r>
          <a:r>
            <a:rPr lang="en-US" sz="2000">
              <a:solidFill>
                <a:schemeClr val="bg1"/>
              </a:solidFill>
            </a:rPr>
            <a:t> for moving around and lots of </a:t>
          </a:r>
          <a:r>
            <a:rPr lang="en-US" sz="2000" b="1">
              <a:solidFill>
                <a:schemeClr val="bg1"/>
              </a:solidFill>
            </a:rPr>
            <a:t>buttons</a:t>
          </a:r>
          <a:r>
            <a:rPr lang="en-US" sz="2000">
              <a:solidFill>
                <a:schemeClr val="bg1"/>
              </a:solidFill>
            </a:rPr>
            <a:t> to jump, shoot, or interact with the game.</a:t>
          </a:r>
          <a:endParaRPr lang="en-US" sz="2000" dirty="0">
            <a:solidFill>
              <a:schemeClr val="bg1"/>
            </a:solidFill>
          </a:endParaRPr>
        </a:p>
      </dgm:t>
    </dgm:pt>
    <dgm:pt modelId="{97C6E625-8B6F-416E-87DB-2F0AC3FF97FC}" type="parTrans" cxnId="{A771FCC9-1EF8-49A2-8EA6-E10D093B2025}">
      <dgm:prSet/>
      <dgm:spPr/>
      <dgm:t>
        <a:bodyPr/>
        <a:lstStyle/>
        <a:p>
          <a:endParaRPr lang="en-ID" sz="2000"/>
        </a:p>
      </dgm:t>
    </dgm:pt>
    <dgm:pt modelId="{7D8258F7-ADD3-41AF-B0FE-BFBDB3F0F57B}" type="sibTrans" cxnId="{A771FCC9-1EF8-49A2-8EA6-E10D093B2025}">
      <dgm:prSet/>
      <dgm:spPr/>
      <dgm:t>
        <a:bodyPr/>
        <a:lstStyle/>
        <a:p>
          <a:endParaRPr lang="en-ID" sz="2000"/>
        </a:p>
      </dgm:t>
    </dgm:pt>
    <dgm:pt modelId="{A8F85173-DD92-40F8-A92F-218CACC5E134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Wireless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/>
            <a:t> </a:t>
          </a:r>
          <a:r>
            <a:rPr lang="en-US" sz="2000">
              <a:solidFill>
                <a:schemeClr val="bg1"/>
              </a:solidFill>
            </a:rPr>
            <a:t>It connects to the PlayStation </a:t>
          </a:r>
          <a:r>
            <a:rPr lang="en-US" sz="2000" b="1">
              <a:solidFill>
                <a:schemeClr val="bg1"/>
              </a:solidFill>
            </a:rPr>
            <a:t>without wires</a:t>
          </a:r>
          <a:r>
            <a:rPr lang="en-US" sz="2000">
              <a:solidFill>
                <a:schemeClr val="bg1"/>
              </a:solidFill>
            </a:rPr>
            <a:t> using Bluetooth, so you can sit comfortably while playing.</a:t>
          </a:r>
          <a:endParaRPr lang="en-US" sz="2000" dirty="0">
            <a:solidFill>
              <a:schemeClr val="bg1"/>
            </a:solidFill>
          </a:endParaRPr>
        </a:p>
      </dgm:t>
    </dgm:pt>
    <dgm:pt modelId="{0BB8EA93-8740-4B3E-B3E1-44CF9F9DAB65}" type="parTrans" cxnId="{A70E7A59-C4C2-439E-A442-A8EA83B2076F}">
      <dgm:prSet/>
      <dgm:spPr/>
      <dgm:t>
        <a:bodyPr/>
        <a:lstStyle/>
        <a:p>
          <a:endParaRPr lang="en-ID" sz="2000"/>
        </a:p>
      </dgm:t>
    </dgm:pt>
    <dgm:pt modelId="{EEC1DE20-542A-4417-8290-ED2CA570E8CC}" type="sibTrans" cxnId="{A70E7A59-C4C2-439E-A442-A8EA83B2076F}">
      <dgm:prSet/>
      <dgm:spPr/>
      <dgm:t>
        <a:bodyPr/>
        <a:lstStyle/>
        <a:p>
          <a:endParaRPr lang="en-ID" sz="2000"/>
        </a:p>
      </dgm:t>
    </dgm:pt>
    <dgm:pt modelId="{722958E8-D664-442A-8240-55AB0269352C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Vibrates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/>
            <a:t> </a:t>
          </a:r>
          <a:r>
            <a:rPr lang="en-US" sz="2000">
              <a:solidFill>
                <a:schemeClr val="bg1"/>
              </a:solidFill>
            </a:rPr>
            <a:t>It can </a:t>
          </a:r>
          <a:r>
            <a:rPr lang="en-US" sz="2000" b="1">
              <a:solidFill>
                <a:schemeClr val="bg1"/>
              </a:solidFill>
            </a:rPr>
            <a:t>vibrate</a:t>
          </a:r>
          <a:r>
            <a:rPr lang="en-US" sz="2000">
              <a:solidFill>
                <a:schemeClr val="bg1"/>
              </a:solidFill>
            </a:rPr>
            <a:t> during games to make things feel more real, like when there’s an explosion or car crash.</a:t>
          </a:r>
          <a:endParaRPr lang="en-US" sz="2000" dirty="0">
            <a:solidFill>
              <a:schemeClr val="bg1"/>
            </a:solidFill>
          </a:endParaRPr>
        </a:p>
      </dgm:t>
    </dgm:pt>
    <dgm:pt modelId="{C1C79A26-4E08-44D3-B3D3-9CDA162CF96E}" type="parTrans" cxnId="{8C1D7443-BBD9-4CE5-9789-CFD99CF907AC}">
      <dgm:prSet/>
      <dgm:spPr/>
      <dgm:t>
        <a:bodyPr/>
        <a:lstStyle/>
        <a:p>
          <a:endParaRPr lang="en-ID" sz="2000"/>
        </a:p>
      </dgm:t>
    </dgm:pt>
    <dgm:pt modelId="{91A9F4DD-AB34-453B-B508-F17DC77BBFB0}" type="sibTrans" cxnId="{8C1D7443-BBD9-4CE5-9789-CFD99CF907AC}">
      <dgm:prSet/>
      <dgm:spPr/>
      <dgm:t>
        <a:bodyPr/>
        <a:lstStyle/>
        <a:p>
          <a:endParaRPr lang="en-ID" sz="2000"/>
        </a:p>
      </dgm:t>
    </dgm:pt>
    <dgm:pt modelId="{283FA48F-ECF4-4234-88BF-AD1ADFEC01B7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Touchpad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>
              <a:solidFill>
                <a:schemeClr val="bg1"/>
              </a:solidFill>
            </a:rPr>
            <a:t> There’s a </a:t>
          </a:r>
          <a:r>
            <a:rPr lang="en-US" sz="2000" b="1">
              <a:solidFill>
                <a:schemeClr val="bg1"/>
              </a:solidFill>
            </a:rPr>
            <a:t>touchpad</a:t>
          </a:r>
          <a:r>
            <a:rPr lang="en-US" sz="2000">
              <a:solidFill>
                <a:schemeClr val="bg1"/>
              </a:solidFill>
            </a:rPr>
            <a:t> in the middle that you can swipe or press to do special things in some games.</a:t>
          </a:r>
          <a:endParaRPr lang="en-US" sz="2000" dirty="0">
            <a:solidFill>
              <a:schemeClr val="bg1"/>
            </a:solidFill>
          </a:endParaRPr>
        </a:p>
      </dgm:t>
    </dgm:pt>
    <dgm:pt modelId="{09217146-CA92-4374-95EF-06D626595538}" type="parTrans" cxnId="{067094EF-A7B5-4174-92A1-ECC292191C30}">
      <dgm:prSet/>
      <dgm:spPr/>
      <dgm:t>
        <a:bodyPr/>
        <a:lstStyle/>
        <a:p>
          <a:endParaRPr lang="en-ID" sz="2000"/>
        </a:p>
      </dgm:t>
    </dgm:pt>
    <dgm:pt modelId="{F46D39B0-EE3D-444E-BC1D-CF92D8E538E9}" type="sibTrans" cxnId="{067094EF-A7B5-4174-92A1-ECC292191C30}">
      <dgm:prSet/>
      <dgm:spPr/>
      <dgm:t>
        <a:bodyPr/>
        <a:lstStyle/>
        <a:p>
          <a:endParaRPr lang="en-ID" sz="2000"/>
        </a:p>
      </dgm:t>
    </dgm:pt>
    <dgm:pt modelId="{AFD04D47-9689-46E1-A1EF-FE5884FC97A0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Used with Other Devices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>
              <a:solidFill>
                <a:schemeClr val="bg1"/>
              </a:solidFill>
            </a:rPr>
            <a:t> You can also use it with </a:t>
          </a:r>
          <a:r>
            <a:rPr lang="en-US" sz="2000" b="1">
              <a:solidFill>
                <a:schemeClr val="bg1"/>
              </a:solidFill>
            </a:rPr>
            <a:t>computers</a:t>
          </a:r>
          <a:r>
            <a:rPr lang="en-US" sz="2000">
              <a:solidFill>
                <a:schemeClr val="bg1"/>
              </a:solidFill>
            </a:rPr>
            <a:t> or </a:t>
          </a:r>
          <a:r>
            <a:rPr lang="en-US" sz="2000" b="1">
              <a:solidFill>
                <a:schemeClr val="bg1"/>
              </a:solidFill>
            </a:rPr>
            <a:t>phones</a:t>
          </a:r>
          <a:r>
            <a:rPr lang="en-US" sz="2000">
              <a:solidFill>
                <a:schemeClr val="bg1"/>
              </a:solidFill>
            </a:rPr>
            <a:t> to play games or control projects, like the robot projects you're working on.</a:t>
          </a:r>
          <a:endParaRPr lang="en-ID" sz="2000" dirty="0">
            <a:solidFill>
              <a:schemeClr val="bg1"/>
            </a:solidFill>
          </a:endParaRPr>
        </a:p>
      </dgm:t>
    </dgm:pt>
    <dgm:pt modelId="{D0C2C775-07CC-4563-8CC4-4192ACAC7E39}" type="parTrans" cxnId="{F9D7E8D8-4086-4F27-B524-C88B682D12CE}">
      <dgm:prSet/>
      <dgm:spPr/>
      <dgm:t>
        <a:bodyPr/>
        <a:lstStyle/>
        <a:p>
          <a:endParaRPr lang="en-ID" sz="2000"/>
        </a:p>
      </dgm:t>
    </dgm:pt>
    <dgm:pt modelId="{B60FB106-3330-402C-8CA1-E574778D6922}" type="sibTrans" cxnId="{F9D7E8D8-4086-4F27-B524-C88B682D12CE}">
      <dgm:prSet/>
      <dgm:spPr/>
      <dgm:t>
        <a:bodyPr/>
        <a:lstStyle/>
        <a:p>
          <a:endParaRPr lang="en-ID" sz="2000"/>
        </a:p>
      </dgm:t>
    </dgm:pt>
    <dgm:pt modelId="{4EA115C7-CA0B-43E9-8C7B-D78CF9F3007B}" type="pres">
      <dgm:prSet presAssocID="{996DC73C-19E1-4FE1-974A-43CBFEB6A391}" presName="linear" presStyleCnt="0">
        <dgm:presLayoutVars>
          <dgm:animLvl val="lvl"/>
          <dgm:resizeHandles val="exact"/>
        </dgm:presLayoutVars>
      </dgm:prSet>
      <dgm:spPr/>
    </dgm:pt>
    <dgm:pt modelId="{EDCCFE3A-5C32-4A1B-8FD2-D1C25886C266}" type="pres">
      <dgm:prSet presAssocID="{DC438D72-067A-4370-9CE8-034C4784515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E7CA8E5-A644-49BF-B9FB-BBC73BFE6CC7}" type="pres">
      <dgm:prSet presAssocID="{48939078-061C-4DD8-A9FF-1DCBC677CA97}" presName="spacer" presStyleCnt="0"/>
      <dgm:spPr/>
    </dgm:pt>
    <dgm:pt modelId="{8B0CCDCE-B435-418E-94E4-79363DD7343A}" type="pres">
      <dgm:prSet presAssocID="{9E69F81A-052E-4959-9050-DCF7C6349D05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9D0E1153-08BC-4241-AF74-89FD6537FCEF}" type="pres">
      <dgm:prSet presAssocID="{7D8258F7-ADD3-41AF-B0FE-BFBDB3F0F57B}" presName="spacer" presStyleCnt="0"/>
      <dgm:spPr/>
    </dgm:pt>
    <dgm:pt modelId="{65198C58-04E1-4BCC-8CE3-327DC76C8EC8}" type="pres">
      <dgm:prSet presAssocID="{A8F85173-DD92-40F8-A92F-218CACC5E13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3F0739C-F48C-4590-AF49-FCEFC449BC78}" type="pres">
      <dgm:prSet presAssocID="{EEC1DE20-542A-4417-8290-ED2CA570E8CC}" presName="spacer" presStyleCnt="0"/>
      <dgm:spPr/>
    </dgm:pt>
    <dgm:pt modelId="{02237B9C-F7B4-4367-8A05-22CEC9318A04}" type="pres">
      <dgm:prSet presAssocID="{722958E8-D664-442A-8240-55AB0269352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EA51F05-1AB7-4986-B5EE-699B6A6841F5}" type="pres">
      <dgm:prSet presAssocID="{91A9F4DD-AB34-453B-B508-F17DC77BBFB0}" presName="spacer" presStyleCnt="0"/>
      <dgm:spPr/>
    </dgm:pt>
    <dgm:pt modelId="{63454ACE-F054-46A6-97CF-C9B540AAC66E}" type="pres">
      <dgm:prSet presAssocID="{283FA48F-ECF4-4234-88BF-AD1ADFEC01B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5B3DBE9-6404-4AA8-A274-1BE8C7AD7B46}" type="pres">
      <dgm:prSet presAssocID="{F46D39B0-EE3D-444E-BC1D-CF92D8E538E9}" presName="spacer" presStyleCnt="0"/>
      <dgm:spPr/>
    </dgm:pt>
    <dgm:pt modelId="{FC0C62F3-36F6-4B76-97E5-6C37A0661890}" type="pres">
      <dgm:prSet presAssocID="{AFD04D47-9689-46E1-A1EF-FE5884FC97A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E813F04-675F-47A5-8550-E5FDB2BCF387}" type="presOf" srcId="{9E69F81A-052E-4959-9050-DCF7C6349D05}" destId="{8B0CCDCE-B435-418E-94E4-79363DD7343A}" srcOrd="0" destOrd="0" presId="urn:microsoft.com/office/officeart/2005/8/layout/vList2"/>
    <dgm:cxn modelId="{6747FC2B-3933-4380-B4FD-694EF3AA46FF}" type="presOf" srcId="{DC438D72-067A-4370-9CE8-034C47845150}" destId="{EDCCFE3A-5C32-4A1B-8FD2-D1C25886C266}" srcOrd="0" destOrd="0" presId="urn:microsoft.com/office/officeart/2005/8/layout/vList2"/>
    <dgm:cxn modelId="{2196E33C-8014-43FD-8DE8-ED0E20E34C20}" type="presOf" srcId="{A8F85173-DD92-40F8-A92F-218CACC5E134}" destId="{65198C58-04E1-4BCC-8CE3-327DC76C8EC8}" srcOrd="0" destOrd="0" presId="urn:microsoft.com/office/officeart/2005/8/layout/vList2"/>
    <dgm:cxn modelId="{8C1D7443-BBD9-4CE5-9789-CFD99CF907AC}" srcId="{996DC73C-19E1-4FE1-974A-43CBFEB6A391}" destId="{722958E8-D664-442A-8240-55AB0269352C}" srcOrd="3" destOrd="0" parTransId="{C1C79A26-4E08-44D3-B3D3-9CDA162CF96E}" sibTransId="{91A9F4DD-AB34-453B-B508-F17DC77BBFB0}"/>
    <dgm:cxn modelId="{A70E7A59-C4C2-439E-A442-A8EA83B2076F}" srcId="{996DC73C-19E1-4FE1-974A-43CBFEB6A391}" destId="{A8F85173-DD92-40F8-A92F-218CACC5E134}" srcOrd="2" destOrd="0" parTransId="{0BB8EA93-8740-4B3E-B3E1-44CF9F9DAB65}" sibTransId="{EEC1DE20-542A-4417-8290-ED2CA570E8CC}"/>
    <dgm:cxn modelId="{49C27ABF-9846-40A8-B25C-58FDA0A857C2}" type="presOf" srcId="{722958E8-D664-442A-8240-55AB0269352C}" destId="{02237B9C-F7B4-4367-8A05-22CEC9318A04}" srcOrd="0" destOrd="0" presId="urn:microsoft.com/office/officeart/2005/8/layout/vList2"/>
    <dgm:cxn modelId="{A771FCC9-1EF8-49A2-8EA6-E10D093B2025}" srcId="{996DC73C-19E1-4FE1-974A-43CBFEB6A391}" destId="{9E69F81A-052E-4959-9050-DCF7C6349D05}" srcOrd="1" destOrd="0" parTransId="{97C6E625-8B6F-416E-87DB-2F0AC3FF97FC}" sibTransId="{7D8258F7-ADD3-41AF-B0FE-BFBDB3F0F57B}"/>
    <dgm:cxn modelId="{733A08CF-32FD-4874-BBBF-C5EF46E4AE38}" srcId="{996DC73C-19E1-4FE1-974A-43CBFEB6A391}" destId="{DC438D72-067A-4370-9CE8-034C47845150}" srcOrd="0" destOrd="0" parTransId="{9C21DF48-1F58-4633-97BA-DDF411BC7D8D}" sibTransId="{48939078-061C-4DD8-A9FF-1DCBC677CA97}"/>
    <dgm:cxn modelId="{2F8D53D8-1F1C-40FF-A822-9BA0AD4DE382}" type="presOf" srcId="{AFD04D47-9689-46E1-A1EF-FE5884FC97A0}" destId="{FC0C62F3-36F6-4B76-97E5-6C37A0661890}" srcOrd="0" destOrd="0" presId="urn:microsoft.com/office/officeart/2005/8/layout/vList2"/>
    <dgm:cxn modelId="{F9D7E8D8-4086-4F27-B524-C88B682D12CE}" srcId="{996DC73C-19E1-4FE1-974A-43CBFEB6A391}" destId="{AFD04D47-9689-46E1-A1EF-FE5884FC97A0}" srcOrd="5" destOrd="0" parTransId="{D0C2C775-07CC-4563-8CC4-4192ACAC7E39}" sibTransId="{B60FB106-3330-402C-8CA1-E574778D6922}"/>
    <dgm:cxn modelId="{067094EF-A7B5-4174-92A1-ECC292191C30}" srcId="{996DC73C-19E1-4FE1-974A-43CBFEB6A391}" destId="{283FA48F-ECF4-4234-88BF-AD1ADFEC01B7}" srcOrd="4" destOrd="0" parTransId="{09217146-CA92-4374-95EF-06D626595538}" sibTransId="{F46D39B0-EE3D-444E-BC1D-CF92D8E538E9}"/>
    <dgm:cxn modelId="{FA0E5BF3-1DC5-4D31-B02D-AB8889360172}" type="presOf" srcId="{996DC73C-19E1-4FE1-974A-43CBFEB6A391}" destId="{4EA115C7-CA0B-43E9-8C7B-D78CF9F3007B}" srcOrd="0" destOrd="0" presId="urn:microsoft.com/office/officeart/2005/8/layout/vList2"/>
    <dgm:cxn modelId="{8B7187FF-7799-460E-9ACD-230BE7FE1ADC}" type="presOf" srcId="{283FA48F-ECF4-4234-88BF-AD1ADFEC01B7}" destId="{63454ACE-F054-46A6-97CF-C9B540AAC66E}" srcOrd="0" destOrd="0" presId="urn:microsoft.com/office/officeart/2005/8/layout/vList2"/>
    <dgm:cxn modelId="{8776F672-D123-4DF3-8D06-61B6778BAB45}" type="presParOf" srcId="{4EA115C7-CA0B-43E9-8C7B-D78CF9F3007B}" destId="{EDCCFE3A-5C32-4A1B-8FD2-D1C25886C266}" srcOrd="0" destOrd="0" presId="urn:microsoft.com/office/officeart/2005/8/layout/vList2"/>
    <dgm:cxn modelId="{D872A345-334B-473E-ADB6-4C2C6AEE52A0}" type="presParOf" srcId="{4EA115C7-CA0B-43E9-8C7B-D78CF9F3007B}" destId="{BE7CA8E5-A644-49BF-B9FB-BBC73BFE6CC7}" srcOrd="1" destOrd="0" presId="urn:microsoft.com/office/officeart/2005/8/layout/vList2"/>
    <dgm:cxn modelId="{FA0330F1-A3D9-4AE6-869D-55730F43E230}" type="presParOf" srcId="{4EA115C7-CA0B-43E9-8C7B-D78CF9F3007B}" destId="{8B0CCDCE-B435-418E-94E4-79363DD7343A}" srcOrd="2" destOrd="0" presId="urn:microsoft.com/office/officeart/2005/8/layout/vList2"/>
    <dgm:cxn modelId="{70F2EEEF-C0B0-453D-A172-FEC031E31299}" type="presParOf" srcId="{4EA115C7-CA0B-43E9-8C7B-D78CF9F3007B}" destId="{9D0E1153-08BC-4241-AF74-89FD6537FCEF}" srcOrd="3" destOrd="0" presId="urn:microsoft.com/office/officeart/2005/8/layout/vList2"/>
    <dgm:cxn modelId="{EBCE950A-EF39-459E-A8AB-7AFFE1DA79A9}" type="presParOf" srcId="{4EA115C7-CA0B-43E9-8C7B-D78CF9F3007B}" destId="{65198C58-04E1-4BCC-8CE3-327DC76C8EC8}" srcOrd="4" destOrd="0" presId="urn:microsoft.com/office/officeart/2005/8/layout/vList2"/>
    <dgm:cxn modelId="{788268C5-B0BE-42CC-BCA7-3738988E133B}" type="presParOf" srcId="{4EA115C7-CA0B-43E9-8C7B-D78CF9F3007B}" destId="{63F0739C-F48C-4590-AF49-FCEFC449BC78}" srcOrd="5" destOrd="0" presId="urn:microsoft.com/office/officeart/2005/8/layout/vList2"/>
    <dgm:cxn modelId="{F6DD61BD-AA7F-4CD1-B14C-7CF66A699AEE}" type="presParOf" srcId="{4EA115C7-CA0B-43E9-8C7B-D78CF9F3007B}" destId="{02237B9C-F7B4-4367-8A05-22CEC9318A04}" srcOrd="6" destOrd="0" presId="urn:microsoft.com/office/officeart/2005/8/layout/vList2"/>
    <dgm:cxn modelId="{FB68FAF7-85FD-46AA-9089-65E653100ACB}" type="presParOf" srcId="{4EA115C7-CA0B-43E9-8C7B-D78CF9F3007B}" destId="{3EA51F05-1AB7-4986-B5EE-699B6A6841F5}" srcOrd="7" destOrd="0" presId="urn:microsoft.com/office/officeart/2005/8/layout/vList2"/>
    <dgm:cxn modelId="{8B5BD0F3-7AED-46B2-B8E9-78A5D2AF09D4}" type="presParOf" srcId="{4EA115C7-CA0B-43E9-8C7B-D78CF9F3007B}" destId="{63454ACE-F054-46A6-97CF-C9B540AAC66E}" srcOrd="8" destOrd="0" presId="urn:microsoft.com/office/officeart/2005/8/layout/vList2"/>
    <dgm:cxn modelId="{6628369D-7A9F-42F7-89DC-1495F8ECFC90}" type="presParOf" srcId="{4EA115C7-CA0B-43E9-8C7B-D78CF9F3007B}" destId="{A5B3DBE9-6404-4AA8-A274-1BE8C7AD7B46}" srcOrd="9" destOrd="0" presId="urn:microsoft.com/office/officeart/2005/8/layout/vList2"/>
    <dgm:cxn modelId="{1A0B0353-7F25-40A5-8214-7C5CBBE2AE02}" type="presParOf" srcId="{4EA115C7-CA0B-43E9-8C7B-D78CF9F3007B}" destId="{FC0C62F3-36F6-4B76-97E5-6C37A066189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3D8E558-517A-4087-AC25-07B2D5A25A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84D20E0-4AFF-4206-A2AC-1644EF5AA1CA}">
      <dgm:prSet phldrT="[Text]" custT="1"/>
      <dgm:spPr>
        <a:solidFill>
          <a:srgbClr val="4EA72E"/>
        </a:solidFill>
      </dgm:spPr>
      <dgm:t>
        <a:bodyPr/>
        <a:lstStyle/>
        <a:p>
          <a:pPr algn="ctr">
            <a:buNone/>
          </a:pPr>
          <a:r>
            <a:rPr lang="en-US" sz="6500" b="1" u="sng" dirty="0">
              <a:solidFill>
                <a:schemeClr val="bg1"/>
              </a:solidFill>
            </a:rPr>
            <a:t>Boxing Bot PCB</a:t>
          </a:r>
          <a:endParaRPr lang="en-ID" sz="6500" dirty="0"/>
        </a:p>
      </dgm:t>
    </dgm:pt>
    <dgm:pt modelId="{0969F250-59D2-454B-ADF6-550D4B52515B}" type="parTrans" cxnId="{BB356BD1-EEEC-403A-B781-BDB5EA045072}">
      <dgm:prSet/>
      <dgm:spPr/>
      <dgm:t>
        <a:bodyPr/>
        <a:lstStyle/>
        <a:p>
          <a:endParaRPr lang="en-ID"/>
        </a:p>
      </dgm:t>
    </dgm:pt>
    <dgm:pt modelId="{CDCEAE69-49D6-43E8-AC41-623E00AAA818}" type="sibTrans" cxnId="{BB356BD1-EEEC-403A-B781-BDB5EA045072}">
      <dgm:prSet/>
      <dgm:spPr/>
      <dgm:t>
        <a:bodyPr/>
        <a:lstStyle/>
        <a:p>
          <a:endParaRPr lang="en-ID"/>
        </a:p>
      </dgm:t>
    </dgm:pt>
    <dgm:pt modelId="{466945D7-390F-4438-8C02-CDCE0C49FB57}" type="pres">
      <dgm:prSet presAssocID="{D3D8E558-517A-4087-AC25-07B2D5A25A93}" presName="linear" presStyleCnt="0">
        <dgm:presLayoutVars>
          <dgm:animLvl val="lvl"/>
          <dgm:resizeHandles val="exact"/>
        </dgm:presLayoutVars>
      </dgm:prSet>
      <dgm:spPr/>
    </dgm:pt>
    <dgm:pt modelId="{63D005E7-7D11-41BF-A659-2320D35736F9}" type="pres">
      <dgm:prSet presAssocID="{084D20E0-4AFF-4206-A2AC-1644EF5AA1C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BCC2116-9166-40D1-B480-0525E1B50C87}" type="presOf" srcId="{084D20E0-4AFF-4206-A2AC-1644EF5AA1CA}" destId="{63D005E7-7D11-41BF-A659-2320D35736F9}" srcOrd="0" destOrd="0" presId="urn:microsoft.com/office/officeart/2005/8/layout/vList2"/>
    <dgm:cxn modelId="{407892A0-687C-4366-9AE6-A6B7025FEC40}" type="presOf" srcId="{D3D8E558-517A-4087-AC25-07B2D5A25A93}" destId="{466945D7-390F-4438-8C02-CDCE0C49FB57}" srcOrd="0" destOrd="0" presId="urn:microsoft.com/office/officeart/2005/8/layout/vList2"/>
    <dgm:cxn modelId="{BB356BD1-EEEC-403A-B781-BDB5EA045072}" srcId="{D3D8E558-517A-4087-AC25-07B2D5A25A93}" destId="{084D20E0-4AFF-4206-A2AC-1644EF5AA1CA}" srcOrd="0" destOrd="0" parTransId="{0969F250-59D2-454B-ADF6-550D4B52515B}" sibTransId="{CDCEAE69-49D6-43E8-AC41-623E00AAA818}"/>
    <dgm:cxn modelId="{ACF79DC3-D4FD-43DF-AE0A-A66908181837}" type="presParOf" srcId="{466945D7-390F-4438-8C02-CDCE0C49FB57}" destId="{63D005E7-7D11-41BF-A659-2320D35736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827F843-F436-4CA9-A673-9D33F5DF89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9F20677-0858-463C-BE95-30B303F0470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900" b="1" dirty="0">
              <a:solidFill>
                <a:srgbClr val="FFFF00"/>
              </a:solidFill>
            </a:rPr>
            <a:t>PCB :</a:t>
          </a:r>
          <a:r>
            <a:rPr lang="en-US" sz="1900" b="1" dirty="0">
              <a:solidFill>
                <a:schemeClr val="bg1"/>
              </a:solidFill>
            </a:rPr>
            <a:t> </a:t>
          </a:r>
          <a:r>
            <a:rPr lang="en-US" sz="1900" dirty="0">
              <a:solidFill>
                <a:schemeClr val="bg1"/>
              </a:solidFill>
            </a:rPr>
            <a:t>The PCB means </a:t>
          </a:r>
          <a:r>
            <a:rPr lang="en-ID" sz="1900" b="0" i="0" dirty="0">
              <a:solidFill>
                <a:schemeClr val="bg1"/>
              </a:solidFill>
              <a:effectLst/>
              <a:latin typeface="Google Sans"/>
            </a:rPr>
            <a:t>Printed Circuit Board</a:t>
          </a:r>
          <a:endParaRPr lang="en-ID" sz="1900" dirty="0"/>
        </a:p>
      </dgm:t>
    </dgm:pt>
    <dgm:pt modelId="{572270E7-A7AF-4117-ACFF-F3D0CF5CDBA4}" type="parTrans" cxnId="{F67875DD-0E9E-428C-98E7-9F18BC324BE8}">
      <dgm:prSet/>
      <dgm:spPr/>
      <dgm:t>
        <a:bodyPr/>
        <a:lstStyle/>
        <a:p>
          <a:endParaRPr lang="en-ID" sz="1900"/>
        </a:p>
      </dgm:t>
    </dgm:pt>
    <dgm:pt modelId="{A49EAA28-6D5C-419C-9938-1678F1FA2002}" type="sibTrans" cxnId="{F67875DD-0E9E-428C-98E7-9F18BC324BE8}">
      <dgm:prSet/>
      <dgm:spPr/>
      <dgm:t>
        <a:bodyPr/>
        <a:lstStyle/>
        <a:p>
          <a:endParaRPr lang="en-ID" sz="1900"/>
        </a:p>
      </dgm:t>
    </dgm:pt>
    <dgm:pt modelId="{6D75E71A-649C-41A0-959C-27C35EB96AC8}">
      <dgm:prSet custT="1"/>
      <dgm:spPr/>
      <dgm:t>
        <a:bodyPr/>
        <a:lstStyle/>
        <a:p>
          <a:r>
            <a:rPr lang="en-ID" sz="1900" b="1" dirty="0">
              <a:solidFill>
                <a:srgbClr val="FFFF00"/>
              </a:solidFill>
              <a:latin typeface="Google Sans"/>
            </a:rPr>
            <a:t>Power Supply:</a:t>
          </a:r>
          <a:r>
            <a:rPr lang="en-ID" sz="1900" b="1" dirty="0">
              <a:solidFill>
                <a:schemeClr val="bg1"/>
              </a:solidFill>
              <a:latin typeface="Google Sans"/>
            </a:rPr>
            <a:t> </a:t>
          </a:r>
          <a:r>
            <a:rPr lang="en-ID" sz="1900" dirty="0">
              <a:solidFill>
                <a:schemeClr val="bg1"/>
              </a:solidFill>
              <a:latin typeface="Google Sans"/>
            </a:rPr>
            <a:t>In the PCB there is DC power supply port is there. Here we can the battery for power supply for all components</a:t>
          </a:r>
        </a:p>
      </dgm:t>
    </dgm:pt>
    <dgm:pt modelId="{71DA291D-9669-45AF-AE31-3A1745155B77}" type="parTrans" cxnId="{9DC171D5-27F0-4B1E-9891-01B383C1B8FA}">
      <dgm:prSet/>
      <dgm:spPr/>
      <dgm:t>
        <a:bodyPr/>
        <a:lstStyle/>
        <a:p>
          <a:endParaRPr lang="en-ID" sz="1900"/>
        </a:p>
      </dgm:t>
    </dgm:pt>
    <dgm:pt modelId="{929589D8-D0AB-4ECD-832D-B2715E5E4D2D}" type="sibTrans" cxnId="{9DC171D5-27F0-4B1E-9891-01B383C1B8FA}">
      <dgm:prSet/>
      <dgm:spPr/>
      <dgm:t>
        <a:bodyPr/>
        <a:lstStyle/>
        <a:p>
          <a:endParaRPr lang="en-ID" sz="1900"/>
        </a:p>
      </dgm:t>
    </dgm:pt>
    <dgm:pt modelId="{7023B2CF-D846-4F8C-AC06-FF48DB964EDE}">
      <dgm:prSet custT="1"/>
      <dgm:spPr/>
      <dgm:t>
        <a:bodyPr/>
        <a:lstStyle/>
        <a:p>
          <a:r>
            <a:rPr lang="en-ID" sz="1900" b="1">
              <a:solidFill>
                <a:srgbClr val="FFFF00"/>
              </a:solidFill>
              <a:latin typeface="Google Sans"/>
            </a:rPr>
            <a:t>Pins:</a:t>
          </a:r>
          <a:r>
            <a:rPr lang="en-ID" sz="1900" b="1">
              <a:solidFill>
                <a:schemeClr val="bg1"/>
              </a:solidFill>
              <a:latin typeface="Google Sans"/>
            </a:rPr>
            <a:t> </a:t>
          </a:r>
          <a:r>
            <a:rPr lang="en-ID" sz="1900">
              <a:solidFill>
                <a:schemeClr val="bg1"/>
              </a:solidFill>
              <a:latin typeface="Google Sans"/>
            </a:rPr>
            <a:t>In PCB pins is we can connected for servo motors</a:t>
          </a:r>
          <a:endParaRPr lang="en-ID" sz="1900" dirty="0">
            <a:solidFill>
              <a:schemeClr val="bg1"/>
            </a:solidFill>
            <a:latin typeface="Google Sans"/>
          </a:endParaRPr>
        </a:p>
      </dgm:t>
    </dgm:pt>
    <dgm:pt modelId="{4BE98B0B-D551-417C-8314-AED2C6EFFAB1}" type="parTrans" cxnId="{FD7F63AE-290C-482A-B54E-440BED150FA2}">
      <dgm:prSet/>
      <dgm:spPr/>
      <dgm:t>
        <a:bodyPr/>
        <a:lstStyle/>
        <a:p>
          <a:endParaRPr lang="en-ID" sz="1900"/>
        </a:p>
      </dgm:t>
    </dgm:pt>
    <dgm:pt modelId="{53159CFE-87D1-44E7-AF03-81258B4326FD}" type="sibTrans" cxnId="{FD7F63AE-290C-482A-B54E-440BED150FA2}">
      <dgm:prSet/>
      <dgm:spPr/>
      <dgm:t>
        <a:bodyPr/>
        <a:lstStyle/>
        <a:p>
          <a:endParaRPr lang="en-ID" sz="1900"/>
        </a:p>
      </dgm:t>
    </dgm:pt>
    <dgm:pt modelId="{DCF202AE-EC29-40B0-BB90-F07659C34AD4}">
      <dgm:prSet custT="1"/>
      <dgm:spPr/>
      <dgm:t>
        <a:bodyPr/>
        <a:lstStyle/>
        <a:p>
          <a:r>
            <a:rPr lang="en-ID" sz="1900" b="1" dirty="0">
              <a:solidFill>
                <a:srgbClr val="FFFF00"/>
              </a:solidFill>
              <a:latin typeface="Google Sans"/>
            </a:rPr>
            <a:t>Places:</a:t>
          </a:r>
          <a:r>
            <a:rPr lang="en-ID" sz="1900" b="1" dirty="0">
              <a:solidFill>
                <a:schemeClr val="bg1"/>
              </a:solidFill>
              <a:latin typeface="Google Sans"/>
            </a:rPr>
            <a:t> </a:t>
          </a:r>
          <a:r>
            <a:rPr lang="en-ID" sz="1900" dirty="0">
              <a:solidFill>
                <a:schemeClr val="bg1"/>
              </a:solidFill>
              <a:latin typeface="Google Sans"/>
            </a:rPr>
            <a:t>The places are in-built for that places for ESP32 and Buck controller</a:t>
          </a:r>
          <a:endParaRPr lang="en-ID" sz="1900" b="1" dirty="0">
            <a:solidFill>
              <a:schemeClr val="bg1"/>
            </a:solidFill>
            <a:latin typeface="Google Sans"/>
          </a:endParaRPr>
        </a:p>
      </dgm:t>
    </dgm:pt>
    <dgm:pt modelId="{C658A38A-1D77-44FA-A807-9629E019316D}" type="parTrans" cxnId="{647E8C2D-E62D-4116-904D-5A5F8C359824}">
      <dgm:prSet/>
      <dgm:spPr/>
      <dgm:t>
        <a:bodyPr/>
        <a:lstStyle/>
        <a:p>
          <a:endParaRPr lang="en-ID" sz="1900"/>
        </a:p>
      </dgm:t>
    </dgm:pt>
    <dgm:pt modelId="{C21746F9-B82E-489C-B69B-6969292E8BF8}" type="sibTrans" cxnId="{647E8C2D-E62D-4116-904D-5A5F8C359824}">
      <dgm:prSet/>
      <dgm:spPr/>
      <dgm:t>
        <a:bodyPr/>
        <a:lstStyle/>
        <a:p>
          <a:endParaRPr lang="en-ID" sz="1900"/>
        </a:p>
      </dgm:t>
    </dgm:pt>
    <dgm:pt modelId="{D971BE13-66A4-45B3-9DAC-475E68720A68}">
      <dgm:prSet custT="1"/>
      <dgm:spPr/>
      <dgm:t>
        <a:bodyPr/>
        <a:lstStyle/>
        <a:p>
          <a:r>
            <a:rPr lang="en-ID" sz="1900" b="1" i="0">
              <a:solidFill>
                <a:srgbClr val="FFFF00"/>
              </a:solidFill>
              <a:effectLst/>
              <a:latin typeface="Google Sans"/>
            </a:rPr>
            <a:t>Integrated Circuit(IC):</a:t>
          </a:r>
          <a:r>
            <a:rPr lang="en-ID" sz="1900" b="1" i="0">
              <a:solidFill>
                <a:schemeClr val="bg1"/>
              </a:solidFill>
              <a:effectLst/>
              <a:latin typeface="Google Sans"/>
            </a:rPr>
            <a:t> </a:t>
          </a:r>
          <a:r>
            <a:rPr lang="en-ID" sz="1900">
              <a:solidFill>
                <a:schemeClr val="bg1"/>
              </a:solidFill>
              <a:latin typeface="Google Sans"/>
            </a:rPr>
            <a:t>Here we are used for L293D</a:t>
          </a:r>
          <a:endParaRPr lang="en-ID" sz="1900" dirty="0">
            <a:solidFill>
              <a:schemeClr val="bg1"/>
            </a:solidFill>
            <a:latin typeface="Google Sans"/>
          </a:endParaRPr>
        </a:p>
      </dgm:t>
    </dgm:pt>
    <dgm:pt modelId="{52B00E0C-1DA1-42BA-9CF6-B1F8D2CAF1DC}" type="parTrans" cxnId="{43BE2249-A37A-44D8-8795-DCD481E6EA44}">
      <dgm:prSet/>
      <dgm:spPr/>
      <dgm:t>
        <a:bodyPr/>
        <a:lstStyle/>
        <a:p>
          <a:endParaRPr lang="en-ID" sz="1900"/>
        </a:p>
      </dgm:t>
    </dgm:pt>
    <dgm:pt modelId="{2211AFF2-791A-4C23-9EA2-7A8B4AB169F9}" type="sibTrans" cxnId="{43BE2249-A37A-44D8-8795-DCD481E6EA44}">
      <dgm:prSet/>
      <dgm:spPr/>
      <dgm:t>
        <a:bodyPr/>
        <a:lstStyle/>
        <a:p>
          <a:endParaRPr lang="en-ID" sz="1900"/>
        </a:p>
      </dgm:t>
    </dgm:pt>
    <dgm:pt modelId="{52643962-6005-4DF2-9C52-BCA586D4D5E1}">
      <dgm:prSet custT="1"/>
      <dgm:spPr/>
      <dgm:t>
        <a:bodyPr/>
        <a:lstStyle/>
        <a:p>
          <a:pPr algn="ctr"/>
          <a:r>
            <a:rPr lang="en-ID" sz="1900" b="1" u="sng" dirty="0">
              <a:solidFill>
                <a:srgbClr val="FFFF00"/>
              </a:solidFill>
              <a:latin typeface="Google Sans"/>
            </a:rPr>
            <a:t>L293D</a:t>
          </a:r>
        </a:p>
      </dgm:t>
    </dgm:pt>
    <dgm:pt modelId="{EA404DEA-B51E-41B9-B434-422A472EA4ED}" type="parTrans" cxnId="{006CAAC3-3E77-4037-A163-784A10B18EE0}">
      <dgm:prSet/>
      <dgm:spPr/>
      <dgm:t>
        <a:bodyPr/>
        <a:lstStyle/>
        <a:p>
          <a:endParaRPr lang="en-ID" sz="1900"/>
        </a:p>
      </dgm:t>
    </dgm:pt>
    <dgm:pt modelId="{61B30BB5-60F3-40E0-8B3F-F6D035E99A9B}" type="sibTrans" cxnId="{006CAAC3-3E77-4037-A163-784A10B18EE0}">
      <dgm:prSet/>
      <dgm:spPr/>
      <dgm:t>
        <a:bodyPr/>
        <a:lstStyle/>
        <a:p>
          <a:endParaRPr lang="en-ID" sz="1900"/>
        </a:p>
      </dgm:t>
    </dgm:pt>
    <dgm:pt modelId="{862AAFDE-7024-4958-A31D-FC267AAF56E9}">
      <dgm:prSet custT="1"/>
      <dgm:spPr/>
      <dgm:t>
        <a:bodyPr/>
        <a:lstStyle/>
        <a:p>
          <a:r>
            <a:rPr lang="en-US" sz="1900" b="1" dirty="0">
              <a:solidFill>
                <a:srgbClr val="FFFF00"/>
              </a:solidFill>
            </a:rPr>
            <a:t>Controls Motors</a:t>
          </a:r>
          <a:r>
            <a:rPr lang="en-US" sz="1900" dirty="0">
              <a:solidFill>
                <a:srgbClr val="FFFF00"/>
              </a:solidFill>
            </a:rPr>
            <a:t>:</a:t>
          </a:r>
          <a:r>
            <a:rPr lang="en-US" sz="1900" dirty="0">
              <a:solidFill>
                <a:schemeClr val="bg1"/>
              </a:solidFill>
            </a:rPr>
            <a:t> It lets you turn </a:t>
          </a:r>
          <a:r>
            <a:rPr lang="en-US" sz="1900" b="1" dirty="0">
              <a:solidFill>
                <a:schemeClr val="bg1"/>
              </a:solidFill>
            </a:rPr>
            <a:t>motors</a:t>
          </a:r>
          <a:r>
            <a:rPr lang="en-US" sz="1900" dirty="0">
              <a:solidFill>
                <a:schemeClr val="bg1"/>
              </a:solidFill>
            </a:rPr>
            <a:t> on, off, and change their direction (forward or backward).</a:t>
          </a:r>
          <a:endParaRPr lang="en-ID" sz="1900" b="1" dirty="0">
            <a:solidFill>
              <a:schemeClr val="bg1"/>
            </a:solidFill>
            <a:latin typeface="Google Sans"/>
          </a:endParaRPr>
        </a:p>
      </dgm:t>
    </dgm:pt>
    <dgm:pt modelId="{2A0FBDA1-AEBC-42A0-A71E-CF7E5F274326}" type="parTrans" cxnId="{7508AE34-D259-4B2A-A57C-A09547B729BB}">
      <dgm:prSet/>
      <dgm:spPr/>
      <dgm:t>
        <a:bodyPr/>
        <a:lstStyle/>
        <a:p>
          <a:endParaRPr lang="en-ID" sz="1900"/>
        </a:p>
      </dgm:t>
    </dgm:pt>
    <dgm:pt modelId="{5F28C369-37D4-4C1B-B4EE-C833CCD77CFD}" type="sibTrans" cxnId="{7508AE34-D259-4B2A-A57C-A09547B729BB}">
      <dgm:prSet/>
      <dgm:spPr/>
      <dgm:t>
        <a:bodyPr/>
        <a:lstStyle/>
        <a:p>
          <a:endParaRPr lang="en-ID" sz="1900"/>
        </a:p>
      </dgm:t>
    </dgm:pt>
    <dgm:pt modelId="{453E5C41-FB75-44EF-876D-463721E673DE}">
      <dgm:prSet custT="1"/>
      <dgm:spPr/>
      <dgm:t>
        <a:bodyPr/>
        <a:lstStyle/>
        <a:p>
          <a:r>
            <a:rPr lang="en-US" sz="1900" b="1">
              <a:solidFill>
                <a:srgbClr val="FFFF00"/>
              </a:solidFill>
            </a:rPr>
            <a:t>Motors at Once</a:t>
          </a:r>
          <a:r>
            <a:rPr lang="en-US" sz="1900">
              <a:solidFill>
                <a:srgbClr val="FFFF00"/>
              </a:solidFill>
            </a:rPr>
            <a:t>:</a:t>
          </a:r>
          <a:r>
            <a:rPr lang="en-US" sz="1900">
              <a:solidFill>
                <a:schemeClr val="bg1"/>
              </a:solidFill>
            </a:rPr>
            <a:t> You can control </a:t>
          </a:r>
          <a:r>
            <a:rPr lang="en-US" sz="1900" b="1">
              <a:solidFill>
                <a:schemeClr val="bg1"/>
              </a:solidFill>
            </a:rPr>
            <a:t>motors</a:t>
          </a:r>
          <a:r>
            <a:rPr lang="en-US" sz="1900">
              <a:solidFill>
                <a:schemeClr val="bg1"/>
              </a:solidFill>
            </a:rPr>
            <a:t> at the same time with one L293D chip.</a:t>
          </a:r>
          <a:endParaRPr lang="en-US" sz="1900" dirty="0">
            <a:solidFill>
              <a:schemeClr val="bg1"/>
            </a:solidFill>
          </a:endParaRPr>
        </a:p>
      </dgm:t>
    </dgm:pt>
    <dgm:pt modelId="{7D713678-5CB3-4B84-B82F-958359FA6856}" type="parTrans" cxnId="{86E89FC0-B706-4FAF-9CBC-1DED6FEA6271}">
      <dgm:prSet/>
      <dgm:spPr/>
      <dgm:t>
        <a:bodyPr/>
        <a:lstStyle/>
        <a:p>
          <a:endParaRPr lang="en-ID" sz="1900"/>
        </a:p>
      </dgm:t>
    </dgm:pt>
    <dgm:pt modelId="{B7768A65-5E11-469E-8E7D-D24D1F5B72D3}" type="sibTrans" cxnId="{86E89FC0-B706-4FAF-9CBC-1DED6FEA6271}">
      <dgm:prSet/>
      <dgm:spPr/>
      <dgm:t>
        <a:bodyPr/>
        <a:lstStyle/>
        <a:p>
          <a:endParaRPr lang="en-ID" sz="1900"/>
        </a:p>
      </dgm:t>
    </dgm:pt>
    <dgm:pt modelId="{3B0B3C25-E75F-42ED-A5A9-4F2A0DAB567F}">
      <dgm:prSet custT="1"/>
      <dgm:spPr/>
      <dgm:t>
        <a:bodyPr/>
        <a:lstStyle/>
        <a:p>
          <a:r>
            <a:rPr lang="en-US" sz="1900" b="1">
              <a:solidFill>
                <a:srgbClr val="FFFF00"/>
              </a:solidFill>
            </a:rPr>
            <a:t>Needs Commands</a:t>
          </a:r>
          <a:r>
            <a:rPr lang="en-US" sz="1900">
              <a:solidFill>
                <a:srgbClr val="FFFF00"/>
              </a:solidFill>
            </a:rPr>
            <a:t>:</a:t>
          </a:r>
          <a:r>
            <a:rPr lang="en-US" sz="1900">
              <a:solidFill>
                <a:schemeClr val="bg1"/>
              </a:solidFill>
            </a:rPr>
            <a:t> It listens to commands from something like an </a:t>
          </a:r>
          <a:r>
            <a:rPr lang="en-US" sz="1900" b="1">
              <a:solidFill>
                <a:schemeClr val="bg1"/>
              </a:solidFill>
            </a:rPr>
            <a:t>Arduino</a:t>
          </a:r>
          <a:r>
            <a:rPr lang="en-US" sz="1900">
              <a:solidFill>
                <a:schemeClr val="bg1"/>
              </a:solidFill>
            </a:rPr>
            <a:t> or </a:t>
          </a:r>
          <a:r>
            <a:rPr lang="en-US" sz="1900" b="1">
              <a:solidFill>
                <a:schemeClr val="bg1"/>
              </a:solidFill>
            </a:rPr>
            <a:t>ESP32</a:t>
          </a:r>
          <a:r>
            <a:rPr lang="en-US" sz="1900">
              <a:solidFill>
                <a:schemeClr val="bg1"/>
              </a:solidFill>
            </a:rPr>
            <a:t> to decide how the motors should move.</a:t>
          </a:r>
          <a:endParaRPr lang="en-US" sz="1900" dirty="0">
            <a:solidFill>
              <a:schemeClr val="bg1"/>
            </a:solidFill>
          </a:endParaRPr>
        </a:p>
      </dgm:t>
    </dgm:pt>
    <dgm:pt modelId="{8C2B060D-6BD3-43FD-AB29-F1813A7B5632}" type="parTrans" cxnId="{102792E1-B47B-43BA-B807-E1FA239E9EB7}">
      <dgm:prSet/>
      <dgm:spPr/>
      <dgm:t>
        <a:bodyPr/>
        <a:lstStyle/>
        <a:p>
          <a:endParaRPr lang="en-ID" sz="1900"/>
        </a:p>
      </dgm:t>
    </dgm:pt>
    <dgm:pt modelId="{EBA9B0A6-0684-490C-BC40-49EB024A7ED5}" type="sibTrans" cxnId="{102792E1-B47B-43BA-B807-E1FA239E9EB7}">
      <dgm:prSet/>
      <dgm:spPr/>
      <dgm:t>
        <a:bodyPr/>
        <a:lstStyle/>
        <a:p>
          <a:endParaRPr lang="en-ID" sz="1900"/>
        </a:p>
      </dgm:t>
    </dgm:pt>
    <dgm:pt modelId="{DBF38934-9009-42DF-953D-3441BC272E9B}">
      <dgm:prSet custT="1"/>
      <dgm:spPr/>
      <dgm:t>
        <a:bodyPr/>
        <a:lstStyle/>
        <a:p>
          <a:r>
            <a:rPr lang="en-US" sz="1900" b="1">
              <a:solidFill>
                <a:srgbClr val="FFFF00"/>
              </a:solidFill>
            </a:rPr>
            <a:t>Protects the Circuit</a:t>
          </a:r>
          <a:r>
            <a:rPr lang="en-US" sz="1900">
              <a:solidFill>
                <a:srgbClr val="FFFF00"/>
              </a:solidFill>
            </a:rPr>
            <a:t>:</a:t>
          </a:r>
          <a:r>
            <a:rPr lang="en-US" sz="1900">
              <a:solidFill>
                <a:schemeClr val="bg1"/>
              </a:solidFill>
            </a:rPr>
            <a:t> It protects your circuit from getting damaged when controlling powerful motors.</a:t>
          </a:r>
          <a:endParaRPr lang="en-US" sz="1900" dirty="0">
            <a:solidFill>
              <a:schemeClr val="bg1"/>
            </a:solidFill>
          </a:endParaRPr>
        </a:p>
      </dgm:t>
    </dgm:pt>
    <dgm:pt modelId="{5596ABFC-E934-468C-8D9B-ED4649A82969}" type="parTrans" cxnId="{DFFAA550-2397-4CB9-B945-10BE6E29EBD3}">
      <dgm:prSet/>
      <dgm:spPr/>
      <dgm:t>
        <a:bodyPr/>
        <a:lstStyle/>
        <a:p>
          <a:endParaRPr lang="en-ID" sz="1900"/>
        </a:p>
      </dgm:t>
    </dgm:pt>
    <dgm:pt modelId="{FD61A904-6043-47E6-8805-916693909D92}" type="sibTrans" cxnId="{DFFAA550-2397-4CB9-B945-10BE6E29EBD3}">
      <dgm:prSet/>
      <dgm:spPr/>
      <dgm:t>
        <a:bodyPr/>
        <a:lstStyle/>
        <a:p>
          <a:endParaRPr lang="en-ID" sz="1900"/>
        </a:p>
      </dgm:t>
    </dgm:pt>
    <dgm:pt modelId="{4E9CC565-A1EE-4D76-927E-833804CE4AAA}">
      <dgm:prSet custT="1"/>
      <dgm:spPr/>
      <dgm:t>
        <a:bodyPr/>
        <a:lstStyle/>
        <a:p>
          <a:r>
            <a:rPr lang="en-US" sz="1900" b="1" dirty="0">
              <a:solidFill>
                <a:srgbClr val="FFFF00"/>
              </a:solidFill>
            </a:rPr>
            <a:t>Applications</a:t>
          </a:r>
          <a:r>
            <a:rPr lang="en-US" sz="1900" dirty="0">
              <a:solidFill>
                <a:srgbClr val="FFFF00"/>
              </a:solidFill>
            </a:rPr>
            <a:t>:</a:t>
          </a:r>
          <a:r>
            <a:rPr lang="en-US" sz="1900" dirty="0">
              <a:solidFill>
                <a:schemeClr val="bg1"/>
              </a:solidFill>
            </a:rPr>
            <a:t> It’s great for projects like </a:t>
          </a:r>
          <a:r>
            <a:rPr lang="en-US" sz="1900" b="1" dirty="0">
              <a:solidFill>
                <a:schemeClr val="bg1"/>
              </a:solidFill>
            </a:rPr>
            <a:t>robot cars</a:t>
          </a:r>
          <a:r>
            <a:rPr lang="en-US" sz="1900" dirty="0">
              <a:solidFill>
                <a:schemeClr val="bg1"/>
              </a:solidFill>
            </a:rPr>
            <a:t>, helping control the wheels and make the robot move.</a:t>
          </a:r>
          <a:endParaRPr lang="en-ID" sz="1900" b="1" dirty="0">
            <a:solidFill>
              <a:schemeClr val="bg1"/>
            </a:solidFill>
            <a:latin typeface="Google Sans"/>
          </a:endParaRPr>
        </a:p>
      </dgm:t>
    </dgm:pt>
    <dgm:pt modelId="{5004F215-A80D-4D96-8B4D-72C03C84C573}" type="parTrans" cxnId="{3178FFB3-9145-49F0-BFE8-8F5D4217EB4D}">
      <dgm:prSet/>
      <dgm:spPr/>
      <dgm:t>
        <a:bodyPr/>
        <a:lstStyle/>
        <a:p>
          <a:endParaRPr lang="en-ID" sz="1900"/>
        </a:p>
      </dgm:t>
    </dgm:pt>
    <dgm:pt modelId="{D557A46F-722F-435F-B3AF-767ABC5588A7}" type="sibTrans" cxnId="{3178FFB3-9145-49F0-BFE8-8F5D4217EB4D}">
      <dgm:prSet/>
      <dgm:spPr/>
      <dgm:t>
        <a:bodyPr/>
        <a:lstStyle/>
        <a:p>
          <a:endParaRPr lang="en-ID" sz="1900"/>
        </a:p>
      </dgm:t>
    </dgm:pt>
    <dgm:pt modelId="{7D0CDD24-4C0C-4461-871C-21FEF024B1C7}" type="pres">
      <dgm:prSet presAssocID="{6827F843-F436-4CA9-A673-9D33F5DF892A}" presName="linear" presStyleCnt="0">
        <dgm:presLayoutVars>
          <dgm:animLvl val="lvl"/>
          <dgm:resizeHandles val="exact"/>
        </dgm:presLayoutVars>
      </dgm:prSet>
      <dgm:spPr/>
    </dgm:pt>
    <dgm:pt modelId="{94945186-B0AC-4EF8-AACC-94E86E00590C}" type="pres">
      <dgm:prSet presAssocID="{39F20677-0858-463C-BE95-30B303F04704}" presName="parentText" presStyleLbl="node1" presStyleIdx="0" presStyleCnt="11">
        <dgm:presLayoutVars>
          <dgm:chMax val="0"/>
          <dgm:bulletEnabled val="1"/>
        </dgm:presLayoutVars>
      </dgm:prSet>
      <dgm:spPr/>
    </dgm:pt>
    <dgm:pt modelId="{8C559889-01D8-46DD-8775-57F69F0B223C}" type="pres">
      <dgm:prSet presAssocID="{A49EAA28-6D5C-419C-9938-1678F1FA2002}" presName="spacer" presStyleCnt="0"/>
      <dgm:spPr/>
    </dgm:pt>
    <dgm:pt modelId="{D5A6A520-4176-4886-B5EB-4729B99DAB3F}" type="pres">
      <dgm:prSet presAssocID="{6D75E71A-649C-41A0-959C-27C35EB96AC8}" presName="parentText" presStyleLbl="node1" presStyleIdx="1" presStyleCnt="11">
        <dgm:presLayoutVars>
          <dgm:chMax val="0"/>
          <dgm:bulletEnabled val="1"/>
        </dgm:presLayoutVars>
      </dgm:prSet>
      <dgm:spPr/>
    </dgm:pt>
    <dgm:pt modelId="{F952B3BE-FB51-4AC6-9F39-64BDC7313422}" type="pres">
      <dgm:prSet presAssocID="{929589D8-D0AB-4ECD-832D-B2715E5E4D2D}" presName="spacer" presStyleCnt="0"/>
      <dgm:spPr/>
    </dgm:pt>
    <dgm:pt modelId="{D5E3742C-36AF-40E1-82FB-2CC7A550CC3E}" type="pres">
      <dgm:prSet presAssocID="{7023B2CF-D846-4F8C-AC06-FF48DB964EDE}" presName="parentText" presStyleLbl="node1" presStyleIdx="2" presStyleCnt="11">
        <dgm:presLayoutVars>
          <dgm:chMax val="0"/>
          <dgm:bulletEnabled val="1"/>
        </dgm:presLayoutVars>
      </dgm:prSet>
      <dgm:spPr/>
    </dgm:pt>
    <dgm:pt modelId="{31438F98-27FA-4FDE-8D94-AC49E9ABD16E}" type="pres">
      <dgm:prSet presAssocID="{53159CFE-87D1-44E7-AF03-81258B4326FD}" presName="spacer" presStyleCnt="0"/>
      <dgm:spPr/>
    </dgm:pt>
    <dgm:pt modelId="{65D54E3F-9A63-4CF7-814C-30674D0DE2FF}" type="pres">
      <dgm:prSet presAssocID="{DCF202AE-EC29-40B0-BB90-F07659C34AD4}" presName="parentText" presStyleLbl="node1" presStyleIdx="3" presStyleCnt="11">
        <dgm:presLayoutVars>
          <dgm:chMax val="0"/>
          <dgm:bulletEnabled val="1"/>
        </dgm:presLayoutVars>
      </dgm:prSet>
      <dgm:spPr/>
    </dgm:pt>
    <dgm:pt modelId="{4E49C1DD-8769-42C5-B1B4-14688AFA5618}" type="pres">
      <dgm:prSet presAssocID="{C21746F9-B82E-489C-B69B-6969292E8BF8}" presName="spacer" presStyleCnt="0"/>
      <dgm:spPr/>
    </dgm:pt>
    <dgm:pt modelId="{569812A6-830F-45C5-A5F4-BB5C82017EE6}" type="pres">
      <dgm:prSet presAssocID="{D971BE13-66A4-45B3-9DAC-475E68720A68}" presName="parentText" presStyleLbl="node1" presStyleIdx="4" presStyleCnt="11">
        <dgm:presLayoutVars>
          <dgm:chMax val="0"/>
          <dgm:bulletEnabled val="1"/>
        </dgm:presLayoutVars>
      </dgm:prSet>
      <dgm:spPr/>
    </dgm:pt>
    <dgm:pt modelId="{08B79073-C5FD-46A8-92B5-FF3DFCBD385F}" type="pres">
      <dgm:prSet presAssocID="{2211AFF2-791A-4C23-9EA2-7A8B4AB169F9}" presName="spacer" presStyleCnt="0"/>
      <dgm:spPr/>
    </dgm:pt>
    <dgm:pt modelId="{7745F5CD-B7BA-45DC-A54A-5548B8106D3F}" type="pres">
      <dgm:prSet presAssocID="{52643962-6005-4DF2-9C52-BCA586D4D5E1}" presName="parentText" presStyleLbl="node1" presStyleIdx="5" presStyleCnt="11">
        <dgm:presLayoutVars>
          <dgm:chMax val="0"/>
          <dgm:bulletEnabled val="1"/>
        </dgm:presLayoutVars>
      </dgm:prSet>
      <dgm:spPr/>
    </dgm:pt>
    <dgm:pt modelId="{B5F4066E-1712-4CDD-8EA6-E2C0395C1FFD}" type="pres">
      <dgm:prSet presAssocID="{61B30BB5-60F3-40E0-8B3F-F6D035E99A9B}" presName="spacer" presStyleCnt="0"/>
      <dgm:spPr/>
    </dgm:pt>
    <dgm:pt modelId="{722478F3-6B93-4FBC-8107-F14B96C3238B}" type="pres">
      <dgm:prSet presAssocID="{862AAFDE-7024-4958-A31D-FC267AAF56E9}" presName="parentText" presStyleLbl="node1" presStyleIdx="6" presStyleCnt="11">
        <dgm:presLayoutVars>
          <dgm:chMax val="0"/>
          <dgm:bulletEnabled val="1"/>
        </dgm:presLayoutVars>
      </dgm:prSet>
      <dgm:spPr/>
    </dgm:pt>
    <dgm:pt modelId="{F06C6C01-44C2-46ED-953A-C6B64B901242}" type="pres">
      <dgm:prSet presAssocID="{5F28C369-37D4-4C1B-B4EE-C833CCD77CFD}" presName="spacer" presStyleCnt="0"/>
      <dgm:spPr/>
    </dgm:pt>
    <dgm:pt modelId="{30A0AE29-99C6-4ED6-BE5C-4C78D54C752F}" type="pres">
      <dgm:prSet presAssocID="{453E5C41-FB75-44EF-876D-463721E673DE}" presName="parentText" presStyleLbl="node1" presStyleIdx="7" presStyleCnt="11">
        <dgm:presLayoutVars>
          <dgm:chMax val="0"/>
          <dgm:bulletEnabled val="1"/>
        </dgm:presLayoutVars>
      </dgm:prSet>
      <dgm:spPr/>
    </dgm:pt>
    <dgm:pt modelId="{761D8DE2-6296-436D-8207-16C6C401A359}" type="pres">
      <dgm:prSet presAssocID="{B7768A65-5E11-469E-8E7D-D24D1F5B72D3}" presName="spacer" presStyleCnt="0"/>
      <dgm:spPr/>
    </dgm:pt>
    <dgm:pt modelId="{23FF9B50-B7B0-4FE9-987F-DD5522BEE588}" type="pres">
      <dgm:prSet presAssocID="{3B0B3C25-E75F-42ED-A5A9-4F2A0DAB567F}" presName="parentText" presStyleLbl="node1" presStyleIdx="8" presStyleCnt="11">
        <dgm:presLayoutVars>
          <dgm:chMax val="0"/>
          <dgm:bulletEnabled val="1"/>
        </dgm:presLayoutVars>
      </dgm:prSet>
      <dgm:spPr/>
    </dgm:pt>
    <dgm:pt modelId="{9AFB45D1-A978-4DDE-B77D-5FF9D0CFCA72}" type="pres">
      <dgm:prSet presAssocID="{EBA9B0A6-0684-490C-BC40-49EB024A7ED5}" presName="spacer" presStyleCnt="0"/>
      <dgm:spPr/>
    </dgm:pt>
    <dgm:pt modelId="{AE0E42CE-5A1E-45FE-8408-E5A0C9AADF3A}" type="pres">
      <dgm:prSet presAssocID="{DBF38934-9009-42DF-953D-3441BC272E9B}" presName="parentText" presStyleLbl="node1" presStyleIdx="9" presStyleCnt="11">
        <dgm:presLayoutVars>
          <dgm:chMax val="0"/>
          <dgm:bulletEnabled val="1"/>
        </dgm:presLayoutVars>
      </dgm:prSet>
      <dgm:spPr/>
    </dgm:pt>
    <dgm:pt modelId="{3116EE52-79BA-4F3C-8344-283D8666E7F7}" type="pres">
      <dgm:prSet presAssocID="{FD61A904-6043-47E6-8805-916693909D92}" presName="spacer" presStyleCnt="0"/>
      <dgm:spPr/>
    </dgm:pt>
    <dgm:pt modelId="{6F407C9A-131B-4BD2-A491-64F7391DE748}" type="pres">
      <dgm:prSet presAssocID="{4E9CC565-A1EE-4D76-927E-833804CE4AAA}" presName="parentText" presStyleLbl="node1" presStyleIdx="10" presStyleCnt="11">
        <dgm:presLayoutVars>
          <dgm:chMax val="0"/>
          <dgm:bulletEnabled val="1"/>
        </dgm:presLayoutVars>
      </dgm:prSet>
      <dgm:spPr/>
    </dgm:pt>
  </dgm:ptLst>
  <dgm:cxnLst>
    <dgm:cxn modelId="{8FBB8608-EA1A-4D54-84C7-5793D8998F2C}" type="presOf" srcId="{453E5C41-FB75-44EF-876D-463721E673DE}" destId="{30A0AE29-99C6-4ED6-BE5C-4C78D54C752F}" srcOrd="0" destOrd="0" presId="urn:microsoft.com/office/officeart/2005/8/layout/vList2"/>
    <dgm:cxn modelId="{183CB309-2D2F-4B2B-ADEA-49DC850BE6F0}" type="presOf" srcId="{D971BE13-66A4-45B3-9DAC-475E68720A68}" destId="{569812A6-830F-45C5-A5F4-BB5C82017EE6}" srcOrd="0" destOrd="0" presId="urn:microsoft.com/office/officeart/2005/8/layout/vList2"/>
    <dgm:cxn modelId="{BBCE3222-8E05-4B7C-BBC2-470794B84725}" type="presOf" srcId="{4E9CC565-A1EE-4D76-927E-833804CE4AAA}" destId="{6F407C9A-131B-4BD2-A491-64F7391DE748}" srcOrd="0" destOrd="0" presId="urn:microsoft.com/office/officeart/2005/8/layout/vList2"/>
    <dgm:cxn modelId="{647E8C2D-E62D-4116-904D-5A5F8C359824}" srcId="{6827F843-F436-4CA9-A673-9D33F5DF892A}" destId="{DCF202AE-EC29-40B0-BB90-F07659C34AD4}" srcOrd="3" destOrd="0" parTransId="{C658A38A-1D77-44FA-A807-9629E019316D}" sibTransId="{C21746F9-B82E-489C-B69B-6969292E8BF8}"/>
    <dgm:cxn modelId="{7508AE34-D259-4B2A-A57C-A09547B729BB}" srcId="{6827F843-F436-4CA9-A673-9D33F5DF892A}" destId="{862AAFDE-7024-4958-A31D-FC267AAF56E9}" srcOrd="6" destOrd="0" parTransId="{2A0FBDA1-AEBC-42A0-A71E-CF7E5F274326}" sibTransId="{5F28C369-37D4-4C1B-B4EE-C833CCD77CFD}"/>
    <dgm:cxn modelId="{C6337461-731B-4BDC-9A26-A1D68319D942}" type="presOf" srcId="{3B0B3C25-E75F-42ED-A5A9-4F2A0DAB567F}" destId="{23FF9B50-B7B0-4FE9-987F-DD5522BEE588}" srcOrd="0" destOrd="0" presId="urn:microsoft.com/office/officeart/2005/8/layout/vList2"/>
    <dgm:cxn modelId="{40E4E345-167B-4DFA-85CD-936C797DB24C}" type="presOf" srcId="{862AAFDE-7024-4958-A31D-FC267AAF56E9}" destId="{722478F3-6B93-4FBC-8107-F14B96C3238B}" srcOrd="0" destOrd="0" presId="urn:microsoft.com/office/officeart/2005/8/layout/vList2"/>
    <dgm:cxn modelId="{43BE2249-A37A-44D8-8795-DCD481E6EA44}" srcId="{6827F843-F436-4CA9-A673-9D33F5DF892A}" destId="{D971BE13-66A4-45B3-9DAC-475E68720A68}" srcOrd="4" destOrd="0" parTransId="{52B00E0C-1DA1-42BA-9CF6-B1F8D2CAF1DC}" sibTransId="{2211AFF2-791A-4C23-9EA2-7A8B4AB169F9}"/>
    <dgm:cxn modelId="{DFFAA550-2397-4CB9-B945-10BE6E29EBD3}" srcId="{6827F843-F436-4CA9-A673-9D33F5DF892A}" destId="{DBF38934-9009-42DF-953D-3441BC272E9B}" srcOrd="9" destOrd="0" parTransId="{5596ABFC-E934-468C-8D9B-ED4649A82969}" sibTransId="{FD61A904-6043-47E6-8805-916693909D92}"/>
    <dgm:cxn modelId="{16027172-1BB6-4496-A5D4-0E74FBB5D43B}" type="presOf" srcId="{6D75E71A-649C-41A0-959C-27C35EB96AC8}" destId="{D5A6A520-4176-4886-B5EB-4729B99DAB3F}" srcOrd="0" destOrd="0" presId="urn:microsoft.com/office/officeart/2005/8/layout/vList2"/>
    <dgm:cxn modelId="{7F0D6255-9497-4C82-A3A8-F01B08A72A85}" type="presOf" srcId="{39F20677-0858-463C-BE95-30B303F04704}" destId="{94945186-B0AC-4EF8-AACC-94E86E00590C}" srcOrd="0" destOrd="0" presId="urn:microsoft.com/office/officeart/2005/8/layout/vList2"/>
    <dgm:cxn modelId="{CFDEAA86-0CEA-4ECA-A09A-A538D5A5D558}" type="presOf" srcId="{DBF38934-9009-42DF-953D-3441BC272E9B}" destId="{AE0E42CE-5A1E-45FE-8408-E5A0C9AADF3A}" srcOrd="0" destOrd="0" presId="urn:microsoft.com/office/officeart/2005/8/layout/vList2"/>
    <dgm:cxn modelId="{EB77969D-383F-417A-AA55-7BBAC74D2BBA}" type="presOf" srcId="{7023B2CF-D846-4F8C-AC06-FF48DB964EDE}" destId="{D5E3742C-36AF-40E1-82FB-2CC7A550CC3E}" srcOrd="0" destOrd="0" presId="urn:microsoft.com/office/officeart/2005/8/layout/vList2"/>
    <dgm:cxn modelId="{8783FBA8-C503-483A-AC81-309BC0CBC2A8}" type="presOf" srcId="{52643962-6005-4DF2-9C52-BCA586D4D5E1}" destId="{7745F5CD-B7BA-45DC-A54A-5548B8106D3F}" srcOrd="0" destOrd="0" presId="urn:microsoft.com/office/officeart/2005/8/layout/vList2"/>
    <dgm:cxn modelId="{FD7F63AE-290C-482A-B54E-440BED150FA2}" srcId="{6827F843-F436-4CA9-A673-9D33F5DF892A}" destId="{7023B2CF-D846-4F8C-AC06-FF48DB964EDE}" srcOrd="2" destOrd="0" parTransId="{4BE98B0B-D551-417C-8314-AED2C6EFFAB1}" sibTransId="{53159CFE-87D1-44E7-AF03-81258B4326FD}"/>
    <dgm:cxn modelId="{3178FFB3-9145-49F0-BFE8-8F5D4217EB4D}" srcId="{6827F843-F436-4CA9-A673-9D33F5DF892A}" destId="{4E9CC565-A1EE-4D76-927E-833804CE4AAA}" srcOrd="10" destOrd="0" parTransId="{5004F215-A80D-4D96-8B4D-72C03C84C573}" sibTransId="{D557A46F-722F-435F-B3AF-767ABC5588A7}"/>
    <dgm:cxn modelId="{41655CB7-0279-44C4-8B7C-906AB1906CD5}" type="presOf" srcId="{6827F843-F436-4CA9-A673-9D33F5DF892A}" destId="{7D0CDD24-4C0C-4461-871C-21FEF024B1C7}" srcOrd="0" destOrd="0" presId="urn:microsoft.com/office/officeart/2005/8/layout/vList2"/>
    <dgm:cxn modelId="{86E89FC0-B706-4FAF-9CBC-1DED6FEA6271}" srcId="{6827F843-F436-4CA9-A673-9D33F5DF892A}" destId="{453E5C41-FB75-44EF-876D-463721E673DE}" srcOrd="7" destOrd="0" parTransId="{7D713678-5CB3-4B84-B82F-958359FA6856}" sibTransId="{B7768A65-5E11-469E-8E7D-D24D1F5B72D3}"/>
    <dgm:cxn modelId="{006CAAC3-3E77-4037-A163-784A10B18EE0}" srcId="{6827F843-F436-4CA9-A673-9D33F5DF892A}" destId="{52643962-6005-4DF2-9C52-BCA586D4D5E1}" srcOrd="5" destOrd="0" parTransId="{EA404DEA-B51E-41B9-B434-422A472EA4ED}" sibTransId="{61B30BB5-60F3-40E0-8B3F-F6D035E99A9B}"/>
    <dgm:cxn modelId="{9DC171D5-27F0-4B1E-9891-01B383C1B8FA}" srcId="{6827F843-F436-4CA9-A673-9D33F5DF892A}" destId="{6D75E71A-649C-41A0-959C-27C35EB96AC8}" srcOrd="1" destOrd="0" parTransId="{71DA291D-9669-45AF-AE31-3A1745155B77}" sibTransId="{929589D8-D0AB-4ECD-832D-B2715E5E4D2D}"/>
    <dgm:cxn modelId="{F67875DD-0E9E-428C-98E7-9F18BC324BE8}" srcId="{6827F843-F436-4CA9-A673-9D33F5DF892A}" destId="{39F20677-0858-463C-BE95-30B303F04704}" srcOrd="0" destOrd="0" parTransId="{572270E7-A7AF-4117-ACFF-F3D0CF5CDBA4}" sibTransId="{A49EAA28-6D5C-419C-9938-1678F1FA2002}"/>
    <dgm:cxn modelId="{102792E1-B47B-43BA-B807-E1FA239E9EB7}" srcId="{6827F843-F436-4CA9-A673-9D33F5DF892A}" destId="{3B0B3C25-E75F-42ED-A5A9-4F2A0DAB567F}" srcOrd="8" destOrd="0" parTransId="{8C2B060D-6BD3-43FD-AB29-F1813A7B5632}" sibTransId="{EBA9B0A6-0684-490C-BC40-49EB024A7ED5}"/>
    <dgm:cxn modelId="{C68191F5-CBBF-43FD-AC21-02664B603898}" type="presOf" srcId="{DCF202AE-EC29-40B0-BB90-F07659C34AD4}" destId="{65D54E3F-9A63-4CF7-814C-30674D0DE2FF}" srcOrd="0" destOrd="0" presId="urn:microsoft.com/office/officeart/2005/8/layout/vList2"/>
    <dgm:cxn modelId="{E063AA2C-BD94-4E4A-8D43-0BC6D56CDA40}" type="presParOf" srcId="{7D0CDD24-4C0C-4461-871C-21FEF024B1C7}" destId="{94945186-B0AC-4EF8-AACC-94E86E00590C}" srcOrd="0" destOrd="0" presId="urn:microsoft.com/office/officeart/2005/8/layout/vList2"/>
    <dgm:cxn modelId="{5D4864B9-ADE5-4201-9A0B-80786F39AD1D}" type="presParOf" srcId="{7D0CDD24-4C0C-4461-871C-21FEF024B1C7}" destId="{8C559889-01D8-46DD-8775-57F69F0B223C}" srcOrd="1" destOrd="0" presId="urn:microsoft.com/office/officeart/2005/8/layout/vList2"/>
    <dgm:cxn modelId="{B3E99E4F-1792-4C24-B3E8-9F61589DEE91}" type="presParOf" srcId="{7D0CDD24-4C0C-4461-871C-21FEF024B1C7}" destId="{D5A6A520-4176-4886-B5EB-4729B99DAB3F}" srcOrd="2" destOrd="0" presId="urn:microsoft.com/office/officeart/2005/8/layout/vList2"/>
    <dgm:cxn modelId="{AA3DF992-7B99-423F-B1ED-CD081EF143CB}" type="presParOf" srcId="{7D0CDD24-4C0C-4461-871C-21FEF024B1C7}" destId="{F952B3BE-FB51-4AC6-9F39-64BDC7313422}" srcOrd="3" destOrd="0" presId="urn:microsoft.com/office/officeart/2005/8/layout/vList2"/>
    <dgm:cxn modelId="{E9B97345-0EEC-4540-9BDE-75919B3F292F}" type="presParOf" srcId="{7D0CDD24-4C0C-4461-871C-21FEF024B1C7}" destId="{D5E3742C-36AF-40E1-82FB-2CC7A550CC3E}" srcOrd="4" destOrd="0" presId="urn:microsoft.com/office/officeart/2005/8/layout/vList2"/>
    <dgm:cxn modelId="{7CAFA4FC-C4B6-40EE-BBFD-848DC8517BA5}" type="presParOf" srcId="{7D0CDD24-4C0C-4461-871C-21FEF024B1C7}" destId="{31438F98-27FA-4FDE-8D94-AC49E9ABD16E}" srcOrd="5" destOrd="0" presId="urn:microsoft.com/office/officeart/2005/8/layout/vList2"/>
    <dgm:cxn modelId="{94F08B6B-7E64-420F-A3D4-97BB00C9103D}" type="presParOf" srcId="{7D0CDD24-4C0C-4461-871C-21FEF024B1C7}" destId="{65D54E3F-9A63-4CF7-814C-30674D0DE2FF}" srcOrd="6" destOrd="0" presId="urn:microsoft.com/office/officeart/2005/8/layout/vList2"/>
    <dgm:cxn modelId="{7B61783D-DB58-4610-9EF9-D21F3AAC75D1}" type="presParOf" srcId="{7D0CDD24-4C0C-4461-871C-21FEF024B1C7}" destId="{4E49C1DD-8769-42C5-B1B4-14688AFA5618}" srcOrd="7" destOrd="0" presId="urn:microsoft.com/office/officeart/2005/8/layout/vList2"/>
    <dgm:cxn modelId="{878D23CD-7DC8-47EC-A3B1-23115823AA0A}" type="presParOf" srcId="{7D0CDD24-4C0C-4461-871C-21FEF024B1C7}" destId="{569812A6-830F-45C5-A5F4-BB5C82017EE6}" srcOrd="8" destOrd="0" presId="urn:microsoft.com/office/officeart/2005/8/layout/vList2"/>
    <dgm:cxn modelId="{C4B8091F-ECF6-4397-92AD-73E1224533D0}" type="presParOf" srcId="{7D0CDD24-4C0C-4461-871C-21FEF024B1C7}" destId="{08B79073-C5FD-46A8-92B5-FF3DFCBD385F}" srcOrd="9" destOrd="0" presId="urn:microsoft.com/office/officeart/2005/8/layout/vList2"/>
    <dgm:cxn modelId="{B56B3BD4-B220-44CC-A946-F965C2C8387F}" type="presParOf" srcId="{7D0CDD24-4C0C-4461-871C-21FEF024B1C7}" destId="{7745F5CD-B7BA-45DC-A54A-5548B8106D3F}" srcOrd="10" destOrd="0" presId="urn:microsoft.com/office/officeart/2005/8/layout/vList2"/>
    <dgm:cxn modelId="{876841C4-0463-44DF-8E98-6B7D578E15B5}" type="presParOf" srcId="{7D0CDD24-4C0C-4461-871C-21FEF024B1C7}" destId="{B5F4066E-1712-4CDD-8EA6-E2C0395C1FFD}" srcOrd="11" destOrd="0" presId="urn:microsoft.com/office/officeart/2005/8/layout/vList2"/>
    <dgm:cxn modelId="{9583A14A-A20F-40BC-9237-7708BAF01A03}" type="presParOf" srcId="{7D0CDD24-4C0C-4461-871C-21FEF024B1C7}" destId="{722478F3-6B93-4FBC-8107-F14B96C3238B}" srcOrd="12" destOrd="0" presId="urn:microsoft.com/office/officeart/2005/8/layout/vList2"/>
    <dgm:cxn modelId="{6F5D8169-CE74-4570-8080-105E2DD36120}" type="presParOf" srcId="{7D0CDD24-4C0C-4461-871C-21FEF024B1C7}" destId="{F06C6C01-44C2-46ED-953A-C6B64B901242}" srcOrd="13" destOrd="0" presId="urn:microsoft.com/office/officeart/2005/8/layout/vList2"/>
    <dgm:cxn modelId="{D7955AA4-F6AB-4603-8DE2-581B4AF28683}" type="presParOf" srcId="{7D0CDD24-4C0C-4461-871C-21FEF024B1C7}" destId="{30A0AE29-99C6-4ED6-BE5C-4C78D54C752F}" srcOrd="14" destOrd="0" presId="urn:microsoft.com/office/officeart/2005/8/layout/vList2"/>
    <dgm:cxn modelId="{50E6C469-8EC5-448B-B6CB-FFDDBCA1E0B2}" type="presParOf" srcId="{7D0CDD24-4C0C-4461-871C-21FEF024B1C7}" destId="{761D8DE2-6296-436D-8207-16C6C401A359}" srcOrd="15" destOrd="0" presId="urn:microsoft.com/office/officeart/2005/8/layout/vList2"/>
    <dgm:cxn modelId="{7DB8A109-25EC-4A0C-91A4-67584B20DD57}" type="presParOf" srcId="{7D0CDD24-4C0C-4461-871C-21FEF024B1C7}" destId="{23FF9B50-B7B0-4FE9-987F-DD5522BEE588}" srcOrd="16" destOrd="0" presId="urn:microsoft.com/office/officeart/2005/8/layout/vList2"/>
    <dgm:cxn modelId="{40FDBAA7-DC91-447D-A337-F3D22412ACA2}" type="presParOf" srcId="{7D0CDD24-4C0C-4461-871C-21FEF024B1C7}" destId="{9AFB45D1-A978-4DDE-B77D-5FF9D0CFCA72}" srcOrd="17" destOrd="0" presId="urn:microsoft.com/office/officeart/2005/8/layout/vList2"/>
    <dgm:cxn modelId="{12915214-2317-49A5-9F94-A093666BFA66}" type="presParOf" srcId="{7D0CDD24-4C0C-4461-871C-21FEF024B1C7}" destId="{AE0E42CE-5A1E-45FE-8408-E5A0C9AADF3A}" srcOrd="18" destOrd="0" presId="urn:microsoft.com/office/officeart/2005/8/layout/vList2"/>
    <dgm:cxn modelId="{4926A213-209B-446F-9966-91B30F32126B}" type="presParOf" srcId="{7D0CDD24-4C0C-4461-871C-21FEF024B1C7}" destId="{3116EE52-79BA-4F3C-8344-283D8666E7F7}" srcOrd="19" destOrd="0" presId="urn:microsoft.com/office/officeart/2005/8/layout/vList2"/>
    <dgm:cxn modelId="{6DB38148-A100-4CFD-9A77-A7493922CA24}" type="presParOf" srcId="{7D0CDD24-4C0C-4461-871C-21FEF024B1C7}" destId="{6F407C9A-131B-4BD2-A491-64F7391DE748}" srcOrd="2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9D6C974-8C79-4A54-B1C7-7C28D67F6F0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9725984-45F9-4FF0-BB89-928B20A85C57}">
      <dgm:prSet phldrT="[Text]"/>
      <dgm:spPr>
        <a:solidFill>
          <a:srgbClr val="156082"/>
        </a:solidFill>
      </dgm:spPr>
      <dgm:t>
        <a:bodyPr/>
        <a:lstStyle/>
        <a:p>
          <a:pPr algn="ctr"/>
          <a:r>
            <a:rPr lang="en-US" dirty="0"/>
            <a:t>Mechanical Components</a:t>
          </a:r>
          <a:endParaRPr lang="en-ID" dirty="0"/>
        </a:p>
      </dgm:t>
    </dgm:pt>
    <dgm:pt modelId="{DDEF9383-5785-4A6A-BAE0-7D3212D090D2}" type="parTrans" cxnId="{19C84285-B10B-4560-BCD1-A1186B89FB47}">
      <dgm:prSet/>
      <dgm:spPr/>
      <dgm:t>
        <a:bodyPr/>
        <a:lstStyle/>
        <a:p>
          <a:pPr algn="ctr"/>
          <a:endParaRPr lang="en-ID"/>
        </a:p>
      </dgm:t>
    </dgm:pt>
    <dgm:pt modelId="{E7E0BEC8-5ADE-4640-8D51-FED0327CFE92}" type="sibTrans" cxnId="{19C84285-B10B-4560-BCD1-A1186B89FB47}">
      <dgm:prSet/>
      <dgm:spPr/>
      <dgm:t>
        <a:bodyPr/>
        <a:lstStyle/>
        <a:p>
          <a:pPr algn="ctr"/>
          <a:endParaRPr lang="en-ID"/>
        </a:p>
      </dgm:t>
    </dgm:pt>
    <dgm:pt modelId="{AC690391-75F5-46AC-B1CD-CF18B6F90371}" type="pres">
      <dgm:prSet presAssocID="{89D6C974-8C79-4A54-B1C7-7C28D67F6F07}" presName="linear" presStyleCnt="0">
        <dgm:presLayoutVars>
          <dgm:animLvl val="lvl"/>
          <dgm:resizeHandles val="exact"/>
        </dgm:presLayoutVars>
      </dgm:prSet>
      <dgm:spPr/>
    </dgm:pt>
    <dgm:pt modelId="{7F6E3B73-1DE1-4E2C-AB76-F65F12D313F0}" type="pres">
      <dgm:prSet presAssocID="{A9725984-45F9-4FF0-BB89-928B20A85C5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DC51611-A384-47A4-8C4D-39322DF295E4}" type="presOf" srcId="{89D6C974-8C79-4A54-B1C7-7C28D67F6F07}" destId="{AC690391-75F5-46AC-B1CD-CF18B6F90371}" srcOrd="0" destOrd="0" presId="urn:microsoft.com/office/officeart/2005/8/layout/vList2"/>
    <dgm:cxn modelId="{86B16A46-722F-4345-96BC-7ED3FA25AB9B}" type="presOf" srcId="{A9725984-45F9-4FF0-BB89-928B20A85C57}" destId="{7F6E3B73-1DE1-4E2C-AB76-F65F12D313F0}" srcOrd="0" destOrd="0" presId="urn:microsoft.com/office/officeart/2005/8/layout/vList2"/>
    <dgm:cxn modelId="{19C84285-B10B-4560-BCD1-A1186B89FB47}" srcId="{89D6C974-8C79-4A54-B1C7-7C28D67F6F07}" destId="{A9725984-45F9-4FF0-BB89-928B20A85C57}" srcOrd="0" destOrd="0" parTransId="{DDEF9383-5785-4A6A-BAE0-7D3212D090D2}" sibTransId="{E7E0BEC8-5ADE-4640-8D51-FED0327CFE92}"/>
    <dgm:cxn modelId="{318246CA-AB42-41EF-ABCB-4FEF58074AAE}" type="presParOf" srcId="{AC690391-75F5-46AC-B1CD-CF18B6F90371}" destId="{7F6E3B73-1DE1-4E2C-AB76-F65F12D313F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E964DCB-B154-4088-9B0C-5EF0E2D38D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FF6634D-BCCB-4E54-91D4-2013A7C28282}">
      <dgm:prSet phldrT="[Text]"/>
      <dgm:spPr/>
      <dgm:t>
        <a:bodyPr/>
        <a:lstStyle/>
        <a:p>
          <a:r>
            <a:rPr lang="en-US" dirty="0"/>
            <a:t>Servo Motor</a:t>
          </a:r>
          <a:endParaRPr lang="en-ID" dirty="0"/>
        </a:p>
      </dgm:t>
    </dgm:pt>
    <dgm:pt modelId="{E8C6A11C-ECFC-4720-A5C1-6FDCECB2F913}" type="parTrans" cxnId="{FBCA2C72-F118-46A2-B091-99178E7A35B0}">
      <dgm:prSet/>
      <dgm:spPr/>
      <dgm:t>
        <a:bodyPr/>
        <a:lstStyle/>
        <a:p>
          <a:endParaRPr lang="en-ID"/>
        </a:p>
      </dgm:t>
    </dgm:pt>
    <dgm:pt modelId="{16E72C1F-2A7B-4B7D-A066-59820F12EDE0}" type="sibTrans" cxnId="{FBCA2C72-F118-46A2-B091-99178E7A35B0}">
      <dgm:prSet/>
      <dgm:spPr/>
      <dgm:t>
        <a:bodyPr/>
        <a:lstStyle/>
        <a:p>
          <a:endParaRPr lang="en-ID"/>
        </a:p>
      </dgm:t>
    </dgm:pt>
    <dgm:pt modelId="{DB831AC8-6791-434D-9DEB-4695C3648EB5}" type="pres">
      <dgm:prSet presAssocID="{8E964DCB-B154-4088-9B0C-5EF0E2D38D44}" presName="linear" presStyleCnt="0">
        <dgm:presLayoutVars>
          <dgm:animLvl val="lvl"/>
          <dgm:resizeHandles val="exact"/>
        </dgm:presLayoutVars>
      </dgm:prSet>
      <dgm:spPr/>
    </dgm:pt>
    <dgm:pt modelId="{D89C9AD6-F580-4533-8616-83BBDC41F220}" type="pres">
      <dgm:prSet presAssocID="{0FF6634D-BCCB-4E54-91D4-2013A7C28282}" presName="parentText" presStyleLbl="node1" presStyleIdx="0" presStyleCnt="1" custLinFactY="100000" custLinFactNeighborX="30296" custLinFactNeighborY="157651">
        <dgm:presLayoutVars>
          <dgm:chMax val="0"/>
          <dgm:bulletEnabled val="1"/>
        </dgm:presLayoutVars>
      </dgm:prSet>
      <dgm:spPr/>
    </dgm:pt>
  </dgm:ptLst>
  <dgm:cxnLst>
    <dgm:cxn modelId="{8A6ECD1E-3395-4941-B26F-9ABB797F6563}" type="presOf" srcId="{0FF6634D-BCCB-4E54-91D4-2013A7C28282}" destId="{D89C9AD6-F580-4533-8616-83BBDC41F220}" srcOrd="0" destOrd="0" presId="urn:microsoft.com/office/officeart/2005/8/layout/vList2"/>
    <dgm:cxn modelId="{FBCA2C72-F118-46A2-B091-99178E7A35B0}" srcId="{8E964DCB-B154-4088-9B0C-5EF0E2D38D44}" destId="{0FF6634D-BCCB-4E54-91D4-2013A7C28282}" srcOrd="0" destOrd="0" parTransId="{E8C6A11C-ECFC-4720-A5C1-6FDCECB2F913}" sibTransId="{16E72C1F-2A7B-4B7D-A066-59820F12EDE0}"/>
    <dgm:cxn modelId="{3C40DAF0-26FA-47FB-9FC6-EFCDCCDBCB4D}" type="presOf" srcId="{8E964DCB-B154-4088-9B0C-5EF0E2D38D44}" destId="{DB831AC8-6791-434D-9DEB-4695C3648EB5}" srcOrd="0" destOrd="0" presId="urn:microsoft.com/office/officeart/2005/8/layout/vList2"/>
    <dgm:cxn modelId="{B0085130-2DE6-4249-8B22-592592C66F10}" type="presParOf" srcId="{DB831AC8-6791-434D-9DEB-4695C3648EB5}" destId="{D89C9AD6-F580-4533-8616-83BBDC41F22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E964DCB-B154-4088-9B0C-5EF0E2D38D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FF6634D-BCCB-4E54-91D4-2013A7C28282}">
      <dgm:prSet phldrT="[Text]"/>
      <dgm:spPr/>
      <dgm:t>
        <a:bodyPr/>
        <a:lstStyle/>
        <a:p>
          <a:r>
            <a:rPr lang="en-US" dirty="0"/>
            <a:t>BO-Motor</a:t>
          </a:r>
          <a:endParaRPr lang="en-ID" dirty="0"/>
        </a:p>
      </dgm:t>
    </dgm:pt>
    <dgm:pt modelId="{E8C6A11C-ECFC-4720-A5C1-6FDCECB2F913}" type="parTrans" cxnId="{FBCA2C72-F118-46A2-B091-99178E7A35B0}">
      <dgm:prSet/>
      <dgm:spPr/>
      <dgm:t>
        <a:bodyPr/>
        <a:lstStyle/>
        <a:p>
          <a:endParaRPr lang="en-ID"/>
        </a:p>
      </dgm:t>
    </dgm:pt>
    <dgm:pt modelId="{16E72C1F-2A7B-4B7D-A066-59820F12EDE0}" type="sibTrans" cxnId="{FBCA2C72-F118-46A2-B091-99178E7A35B0}">
      <dgm:prSet/>
      <dgm:spPr/>
      <dgm:t>
        <a:bodyPr/>
        <a:lstStyle/>
        <a:p>
          <a:endParaRPr lang="en-ID"/>
        </a:p>
      </dgm:t>
    </dgm:pt>
    <dgm:pt modelId="{DB831AC8-6791-434D-9DEB-4695C3648EB5}" type="pres">
      <dgm:prSet presAssocID="{8E964DCB-B154-4088-9B0C-5EF0E2D38D44}" presName="linear" presStyleCnt="0">
        <dgm:presLayoutVars>
          <dgm:animLvl val="lvl"/>
          <dgm:resizeHandles val="exact"/>
        </dgm:presLayoutVars>
      </dgm:prSet>
      <dgm:spPr/>
    </dgm:pt>
    <dgm:pt modelId="{D89C9AD6-F580-4533-8616-83BBDC41F220}" type="pres">
      <dgm:prSet presAssocID="{0FF6634D-BCCB-4E54-91D4-2013A7C2828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A6ECD1E-3395-4941-B26F-9ABB797F6563}" type="presOf" srcId="{0FF6634D-BCCB-4E54-91D4-2013A7C28282}" destId="{D89C9AD6-F580-4533-8616-83BBDC41F220}" srcOrd="0" destOrd="0" presId="urn:microsoft.com/office/officeart/2005/8/layout/vList2"/>
    <dgm:cxn modelId="{FBCA2C72-F118-46A2-B091-99178E7A35B0}" srcId="{8E964DCB-B154-4088-9B0C-5EF0E2D38D44}" destId="{0FF6634D-BCCB-4E54-91D4-2013A7C28282}" srcOrd="0" destOrd="0" parTransId="{E8C6A11C-ECFC-4720-A5C1-6FDCECB2F913}" sibTransId="{16E72C1F-2A7B-4B7D-A066-59820F12EDE0}"/>
    <dgm:cxn modelId="{3C40DAF0-26FA-47FB-9FC6-EFCDCCDBCB4D}" type="presOf" srcId="{8E964DCB-B154-4088-9B0C-5EF0E2D38D44}" destId="{DB831AC8-6791-434D-9DEB-4695C3648EB5}" srcOrd="0" destOrd="0" presId="urn:microsoft.com/office/officeart/2005/8/layout/vList2"/>
    <dgm:cxn modelId="{B0085130-2DE6-4249-8B22-592592C66F10}" type="presParOf" srcId="{DB831AC8-6791-434D-9DEB-4695C3648EB5}" destId="{D89C9AD6-F580-4533-8616-83BBDC41F22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AC58EA-67EF-46C8-9AF5-26132E43C6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871DEF39-6F22-4667-93CE-70F38825903A}">
      <dgm:prSet phldrT="[Text]"/>
      <dgm:spPr/>
      <dgm:t>
        <a:bodyPr/>
        <a:lstStyle/>
        <a:p>
          <a:r>
            <a:rPr lang="en-US" dirty="0"/>
            <a:t>Differences Between a Servo Motor and BO-Motor</a:t>
          </a:r>
          <a:endParaRPr lang="en-ID" dirty="0"/>
        </a:p>
      </dgm:t>
    </dgm:pt>
    <dgm:pt modelId="{D5CB1510-2C5A-4209-8306-38D4D52D9F5B}" type="parTrans" cxnId="{3646C6D4-CBFA-4682-93C9-2DDF4E209A6D}">
      <dgm:prSet/>
      <dgm:spPr/>
      <dgm:t>
        <a:bodyPr/>
        <a:lstStyle/>
        <a:p>
          <a:endParaRPr lang="en-ID"/>
        </a:p>
      </dgm:t>
    </dgm:pt>
    <dgm:pt modelId="{2FB114B5-1CBD-43A6-B95D-0A810AD6EA59}" type="sibTrans" cxnId="{3646C6D4-CBFA-4682-93C9-2DDF4E209A6D}">
      <dgm:prSet/>
      <dgm:spPr/>
      <dgm:t>
        <a:bodyPr/>
        <a:lstStyle/>
        <a:p>
          <a:endParaRPr lang="en-ID"/>
        </a:p>
      </dgm:t>
    </dgm:pt>
    <dgm:pt modelId="{E20D2CBB-1632-4564-BEF5-71FD2584F0C4}" type="pres">
      <dgm:prSet presAssocID="{C8AC58EA-67EF-46C8-9AF5-26132E43C6D4}" presName="linear" presStyleCnt="0">
        <dgm:presLayoutVars>
          <dgm:animLvl val="lvl"/>
          <dgm:resizeHandles val="exact"/>
        </dgm:presLayoutVars>
      </dgm:prSet>
      <dgm:spPr/>
    </dgm:pt>
    <dgm:pt modelId="{71F6F8E1-A99D-461D-A68E-B9DBC858EEAA}" type="pres">
      <dgm:prSet presAssocID="{871DEF39-6F22-4667-93CE-70F38825903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3E53512-97EB-4B2D-A734-09861F46B35C}" type="presOf" srcId="{C8AC58EA-67EF-46C8-9AF5-26132E43C6D4}" destId="{E20D2CBB-1632-4564-BEF5-71FD2584F0C4}" srcOrd="0" destOrd="0" presId="urn:microsoft.com/office/officeart/2005/8/layout/vList2"/>
    <dgm:cxn modelId="{D49F7218-D211-4895-95A4-92F714406A18}" type="presOf" srcId="{871DEF39-6F22-4667-93CE-70F38825903A}" destId="{71F6F8E1-A99D-461D-A68E-B9DBC858EEAA}" srcOrd="0" destOrd="0" presId="urn:microsoft.com/office/officeart/2005/8/layout/vList2"/>
    <dgm:cxn modelId="{3646C6D4-CBFA-4682-93C9-2DDF4E209A6D}" srcId="{C8AC58EA-67EF-46C8-9AF5-26132E43C6D4}" destId="{871DEF39-6F22-4667-93CE-70F38825903A}" srcOrd="0" destOrd="0" parTransId="{D5CB1510-2C5A-4209-8306-38D4D52D9F5B}" sibTransId="{2FB114B5-1CBD-43A6-B95D-0A810AD6EA59}"/>
    <dgm:cxn modelId="{1C3873A1-94A0-4FEB-BB00-D5ABAA4E708D}" type="presParOf" srcId="{E20D2CBB-1632-4564-BEF5-71FD2584F0C4}" destId="{71F6F8E1-A99D-461D-A68E-B9DBC858EE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B22E121-05B9-4FE2-A055-E7E16A9B92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CDE46528-E068-4645-BA43-FC8E281602AD}">
      <dgm:prSet phldrT="[Text]"/>
      <dgm:spPr>
        <a:solidFill>
          <a:srgbClr val="156082"/>
        </a:solidFill>
      </dgm:spPr>
      <dgm:t>
        <a:bodyPr/>
        <a:lstStyle/>
        <a:p>
          <a:pPr algn="ctr"/>
          <a:r>
            <a:rPr lang="en-US"/>
            <a:t>Electronics </a:t>
          </a:r>
          <a:r>
            <a:rPr lang="en-US" dirty="0"/>
            <a:t>Components </a:t>
          </a:r>
          <a:endParaRPr lang="en-ID" dirty="0"/>
        </a:p>
      </dgm:t>
    </dgm:pt>
    <dgm:pt modelId="{411D8E8E-7A24-4EF1-934E-824361405A3B}" type="parTrans" cxnId="{7D17DA9D-7BC4-48A6-A0E1-5CC297E7EA09}">
      <dgm:prSet/>
      <dgm:spPr/>
      <dgm:t>
        <a:bodyPr/>
        <a:lstStyle/>
        <a:p>
          <a:endParaRPr lang="en-ID"/>
        </a:p>
      </dgm:t>
    </dgm:pt>
    <dgm:pt modelId="{DB0ACBC2-5640-4559-A5E0-9879FABEB300}" type="sibTrans" cxnId="{7D17DA9D-7BC4-48A6-A0E1-5CC297E7EA09}">
      <dgm:prSet/>
      <dgm:spPr/>
      <dgm:t>
        <a:bodyPr/>
        <a:lstStyle/>
        <a:p>
          <a:endParaRPr lang="en-ID"/>
        </a:p>
      </dgm:t>
    </dgm:pt>
    <dgm:pt modelId="{9BB5B7BA-F01F-4EBE-AF04-72BE522DB371}" type="pres">
      <dgm:prSet presAssocID="{BB22E121-05B9-4FE2-A055-E7E16A9B922B}" presName="linear" presStyleCnt="0">
        <dgm:presLayoutVars>
          <dgm:animLvl val="lvl"/>
          <dgm:resizeHandles val="exact"/>
        </dgm:presLayoutVars>
      </dgm:prSet>
      <dgm:spPr/>
    </dgm:pt>
    <dgm:pt modelId="{8D6832FA-6008-4A7C-8FDA-785C64961E81}" type="pres">
      <dgm:prSet presAssocID="{CDE46528-E068-4645-BA43-FC8E281602A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E2D4B6C-8ADF-4411-8215-0BBB58F55384}" type="presOf" srcId="{CDE46528-E068-4645-BA43-FC8E281602AD}" destId="{8D6832FA-6008-4A7C-8FDA-785C64961E81}" srcOrd="0" destOrd="0" presId="urn:microsoft.com/office/officeart/2005/8/layout/vList2"/>
    <dgm:cxn modelId="{7D17DA9D-7BC4-48A6-A0E1-5CC297E7EA09}" srcId="{BB22E121-05B9-4FE2-A055-E7E16A9B922B}" destId="{CDE46528-E068-4645-BA43-FC8E281602AD}" srcOrd="0" destOrd="0" parTransId="{411D8E8E-7A24-4EF1-934E-824361405A3B}" sibTransId="{DB0ACBC2-5640-4559-A5E0-9879FABEB300}"/>
    <dgm:cxn modelId="{486767AF-EE25-4675-A187-4F9EE3AF1450}" type="presOf" srcId="{BB22E121-05B9-4FE2-A055-E7E16A9B922B}" destId="{9BB5B7BA-F01F-4EBE-AF04-72BE522DB371}" srcOrd="0" destOrd="0" presId="urn:microsoft.com/office/officeart/2005/8/layout/vList2"/>
    <dgm:cxn modelId="{EDAEAA1B-1ECF-4424-A836-8B7331337E58}" type="presParOf" srcId="{9BB5B7BA-F01F-4EBE-AF04-72BE522DB371}" destId="{8D6832FA-6008-4A7C-8FDA-785C64961E8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90FCD7-00D1-D240-8384-413FE09B22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F25AEE-756E-554C-8BC0-8A36C6A1914F}">
      <dgm:prSet custT="1"/>
      <dgm:spPr>
        <a:solidFill>
          <a:schemeClr val="accent5"/>
        </a:solidFill>
      </dgm:spPr>
      <dgm:t>
        <a:bodyPr/>
        <a:lstStyle/>
        <a:p>
          <a:pPr algn="ctr"/>
          <a:r>
            <a:rPr lang="en-US" sz="4000" b="1" u="sng" dirty="0"/>
            <a:t>ESP32</a:t>
          </a:r>
          <a:endParaRPr lang="en-US" sz="4000" dirty="0"/>
        </a:p>
      </dgm:t>
    </dgm:pt>
    <dgm:pt modelId="{463B439C-CD46-2D46-A1F4-844F35BAE86B}" type="parTrans" cxnId="{CFD69FBC-3961-1D4F-8A2C-AF8832027F5A}">
      <dgm:prSet/>
      <dgm:spPr/>
      <dgm:t>
        <a:bodyPr/>
        <a:lstStyle/>
        <a:p>
          <a:endParaRPr lang="en-US"/>
        </a:p>
      </dgm:t>
    </dgm:pt>
    <dgm:pt modelId="{0B66CDFC-ECC2-8F43-9A74-CE90563CDDCB}" type="sibTrans" cxnId="{CFD69FBC-3961-1D4F-8A2C-AF8832027F5A}">
      <dgm:prSet/>
      <dgm:spPr/>
      <dgm:t>
        <a:bodyPr/>
        <a:lstStyle/>
        <a:p>
          <a:endParaRPr lang="en-US"/>
        </a:p>
      </dgm:t>
    </dgm:pt>
    <dgm:pt modelId="{38C7239F-BD01-BB44-85BE-B340F5728557}" type="pres">
      <dgm:prSet presAssocID="{7E90FCD7-00D1-D240-8384-413FE09B22F1}" presName="linear" presStyleCnt="0">
        <dgm:presLayoutVars>
          <dgm:animLvl val="lvl"/>
          <dgm:resizeHandles val="exact"/>
        </dgm:presLayoutVars>
      </dgm:prSet>
      <dgm:spPr/>
    </dgm:pt>
    <dgm:pt modelId="{29396FC7-B3E5-DE42-837C-5C864A00D5D5}" type="pres">
      <dgm:prSet presAssocID="{B1F25AEE-756E-554C-8BC0-8A36C6A1914F}" presName="parentText" presStyleLbl="node1" presStyleIdx="0" presStyleCnt="1" custScaleX="100000" custScaleY="66209" custLinFactY="-100000" custLinFactNeighborY="-152137">
        <dgm:presLayoutVars>
          <dgm:chMax val="0"/>
          <dgm:bulletEnabled val="1"/>
        </dgm:presLayoutVars>
      </dgm:prSet>
      <dgm:spPr/>
    </dgm:pt>
  </dgm:ptLst>
  <dgm:cxnLst>
    <dgm:cxn modelId="{E3FF76A2-17F0-DB41-A927-A6AC302C848B}" type="presOf" srcId="{B1F25AEE-756E-554C-8BC0-8A36C6A1914F}" destId="{29396FC7-B3E5-DE42-837C-5C864A00D5D5}" srcOrd="0" destOrd="0" presId="urn:microsoft.com/office/officeart/2005/8/layout/vList2"/>
    <dgm:cxn modelId="{CFD69FBC-3961-1D4F-8A2C-AF8832027F5A}" srcId="{7E90FCD7-00D1-D240-8384-413FE09B22F1}" destId="{B1F25AEE-756E-554C-8BC0-8A36C6A1914F}" srcOrd="0" destOrd="0" parTransId="{463B439C-CD46-2D46-A1F4-844F35BAE86B}" sibTransId="{0B66CDFC-ECC2-8F43-9A74-CE90563CDDCB}"/>
    <dgm:cxn modelId="{D60D9FBF-EAD7-B848-8CA6-4EF6C5463842}" type="presOf" srcId="{7E90FCD7-00D1-D240-8384-413FE09B22F1}" destId="{38C7239F-BD01-BB44-85BE-B340F5728557}" srcOrd="0" destOrd="0" presId="urn:microsoft.com/office/officeart/2005/8/layout/vList2"/>
    <dgm:cxn modelId="{2CAB4934-02C7-DA4F-8246-1F01E13233F2}" type="presParOf" srcId="{38C7239F-BD01-BB44-85BE-B340F5728557}" destId="{29396FC7-B3E5-DE42-837C-5C864A00D5D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E964DCB-B154-4088-9B0C-5EF0E2D38D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FF6634D-BCCB-4E54-91D4-2013A7C28282}">
      <dgm:prSet phldrT="[Text]"/>
      <dgm:spPr/>
      <dgm:t>
        <a:bodyPr/>
        <a:lstStyle/>
        <a:p>
          <a:pPr algn="ctr"/>
          <a:r>
            <a:rPr lang="en-ID" dirty="0"/>
            <a:t>Microcontroller</a:t>
          </a:r>
        </a:p>
      </dgm:t>
    </dgm:pt>
    <dgm:pt modelId="{E8C6A11C-ECFC-4720-A5C1-6FDCECB2F913}" type="parTrans" cxnId="{FBCA2C72-F118-46A2-B091-99178E7A35B0}">
      <dgm:prSet/>
      <dgm:spPr/>
      <dgm:t>
        <a:bodyPr/>
        <a:lstStyle/>
        <a:p>
          <a:endParaRPr lang="en-ID"/>
        </a:p>
      </dgm:t>
    </dgm:pt>
    <dgm:pt modelId="{16E72C1F-2A7B-4B7D-A066-59820F12EDE0}" type="sibTrans" cxnId="{FBCA2C72-F118-46A2-B091-99178E7A35B0}">
      <dgm:prSet/>
      <dgm:spPr/>
      <dgm:t>
        <a:bodyPr/>
        <a:lstStyle/>
        <a:p>
          <a:endParaRPr lang="en-ID"/>
        </a:p>
      </dgm:t>
    </dgm:pt>
    <dgm:pt modelId="{DB831AC8-6791-434D-9DEB-4695C3648EB5}" type="pres">
      <dgm:prSet presAssocID="{8E964DCB-B154-4088-9B0C-5EF0E2D38D44}" presName="linear" presStyleCnt="0">
        <dgm:presLayoutVars>
          <dgm:animLvl val="lvl"/>
          <dgm:resizeHandles val="exact"/>
        </dgm:presLayoutVars>
      </dgm:prSet>
      <dgm:spPr/>
    </dgm:pt>
    <dgm:pt modelId="{D89C9AD6-F580-4533-8616-83BBDC41F220}" type="pres">
      <dgm:prSet presAssocID="{0FF6634D-BCCB-4E54-91D4-2013A7C28282}" presName="parentText" presStyleLbl="node1" presStyleIdx="0" presStyleCnt="1" custScaleY="136808" custLinFactNeighborY="593">
        <dgm:presLayoutVars>
          <dgm:chMax val="0"/>
          <dgm:bulletEnabled val="1"/>
        </dgm:presLayoutVars>
      </dgm:prSet>
      <dgm:spPr/>
    </dgm:pt>
  </dgm:ptLst>
  <dgm:cxnLst>
    <dgm:cxn modelId="{8A6ECD1E-3395-4941-B26F-9ABB797F6563}" type="presOf" srcId="{0FF6634D-BCCB-4E54-91D4-2013A7C28282}" destId="{D89C9AD6-F580-4533-8616-83BBDC41F220}" srcOrd="0" destOrd="0" presId="urn:microsoft.com/office/officeart/2005/8/layout/vList2"/>
    <dgm:cxn modelId="{FBCA2C72-F118-46A2-B091-99178E7A35B0}" srcId="{8E964DCB-B154-4088-9B0C-5EF0E2D38D44}" destId="{0FF6634D-BCCB-4E54-91D4-2013A7C28282}" srcOrd="0" destOrd="0" parTransId="{E8C6A11C-ECFC-4720-A5C1-6FDCECB2F913}" sibTransId="{16E72C1F-2A7B-4B7D-A066-59820F12EDE0}"/>
    <dgm:cxn modelId="{3C40DAF0-26FA-47FB-9FC6-EFCDCCDBCB4D}" type="presOf" srcId="{8E964DCB-B154-4088-9B0C-5EF0E2D38D44}" destId="{DB831AC8-6791-434D-9DEB-4695C3648EB5}" srcOrd="0" destOrd="0" presId="urn:microsoft.com/office/officeart/2005/8/layout/vList2"/>
    <dgm:cxn modelId="{B0085130-2DE6-4249-8B22-592592C66F10}" type="presParOf" srcId="{DB831AC8-6791-434D-9DEB-4695C3648EB5}" destId="{D89C9AD6-F580-4533-8616-83BBDC41F22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E964DCB-B154-4088-9B0C-5EF0E2D38D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FF6634D-BCCB-4E54-91D4-2013A7C28282}">
      <dgm:prSet phldrT="[Text]"/>
      <dgm:spPr/>
      <dgm:t>
        <a:bodyPr/>
        <a:lstStyle/>
        <a:p>
          <a:r>
            <a:rPr lang="en-ID" dirty="0"/>
            <a:t>Microprocessor</a:t>
          </a:r>
        </a:p>
      </dgm:t>
    </dgm:pt>
    <dgm:pt modelId="{E8C6A11C-ECFC-4720-A5C1-6FDCECB2F913}" type="parTrans" cxnId="{FBCA2C72-F118-46A2-B091-99178E7A35B0}">
      <dgm:prSet/>
      <dgm:spPr/>
      <dgm:t>
        <a:bodyPr/>
        <a:lstStyle/>
        <a:p>
          <a:endParaRPr lang="en-ID"/>
        </a:p>
      </dgm:t>
    </dgm:pt>
    <dgm:pt modelId="{16E72C1F-2A7B-4B7D-A066-59820F12EDE0}" type="sibTrans" cxnId="{FBCA2C72-F118-46A2-B091-99178E7A35B0}">
      <dgm:prSet/>
      <dgm:spPr/>
      <dgm:t>
        <a:bodyPr/>
        <a:lstStyle/>
        <a:p>
          <a:endParaRPr lang="en-ID"/>
        </a:p>
      </dgm:t>
    </dgm:pt>
    <dgm:pt modelId="{DB831AC8-6791-434D-9DEB-4695C3648EB5}" type="pres">
      <dgm:prSet presAssocID="{8E964DCB-B154-4088-9B0C-5EF0E2D38D44}" presName="linear" presStyleCnt="0">
        <dgm:presLayoutVars>
          <dgm:animLvl val="lvl"/>
          <dgm:resizeHandles val="exact"/>
        </dgm:presLayoutVars>
      </dgm:prSet>
      <dgm:spPr/>
    </dgm:pt>
    <dgm:pt modelId="{D89C9AD6-F580-4533-8616-83BBDC41F220}" type="pres">
      <dgm:prSet presAssocID="{0FF6634D-BCCB-4E54-91D4-2013A7C28282}" presName="parentText" presStyleLbl="node1" presStyleIdx="0" presStyleCnt="1" custScaleY="143204" custLinFactNeighborY="-593">
        <dgm:presLayoutVars>
          <dgm:chMax val="0"/>
          <dgm:bulletEnabled val="1"/>
        </dgm:presLayoutVars>
      </dgm:prSet>
      <dgm:spPr/>
    </dgm:pt>
  </dgm:ptLst>
  <dgm:cxnLst>
    <dgm:cxn modelId="{8A6ECD1E-3395-4941-B26F-9ABB797F6563}" type="presOf" srcId="{0FF6634D-BCCB-4E54-91D4-2013A7C28282}" destId="{D89C9AD6-F580-4533-8616-83BBDC41F220}" srcOrd="0" destOrd="0" presId="urn:microsoft.com/office/officeart/2005/8/layout/vList2"/>
    <dgm:cxn modelId="{FBCA2C72-F118-46A2-B091-99178E7A35B0}" srcId="{8E964DCB-B154-4088-9B0C-5EF0E2D38D44}" destId="{0FF6634D-BCCB-4E54-91D4-2013A7C28282}" srcOrd="0" destOrd="0" parTransId="{E8C6A11C-ECFC-4720-A5C1-6FDCECB2F913}" sibTransId="{16E72C1F-2A7B-4B7D-A066-59820F12EDE0}"/>
    <dgm:cxn modelId="{3C40DAF0-26FA-47FB-9FC6-EFCDCCDBCB4D}" type="presOf" srcId="{8E964DCB-B154-4088-9B0C-5EF0E2D38D44}" destId="{DB831AC8-6791-434D-9DEB-4695C3648EB5}" srcOrd="0" destOrd="0" presId="urn:microsoft.com/office/officeart/2005/8/layout/vList2"/>
    <dgm:cxn modelId="{B0085130-2DE6-4249-8B22-592592C66F10}" type="presParOf" srcId="{DB831AC8-6791-434D-9DEB-4695C3648EB5}" destId="{D89C9AD6-F580-4533-8616-83BBDC41F22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C398986-88BD-4B98-AD87-090A631805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0833CA4-6B13-4963-8150-050C0ACA082A}">
      <dgm:prSet phldrT="[Text]"/>
      <dgm:spPr/>
      <dgm:t>
        <a:bodyPr/>
        <a:lstStyle/>
        <a:p>
          <a:pPr algn="ctr"/>
          <a:r>
            <a:rPr lang="en-US" dirty="0"/>
            <a:t>Differences between Microprocessor and Microcontroller</a:t>
          </a:r>
          <a:endParaRPr lang="en-ID" dirty="0"/>
        </a:p>
      </dgm:t>
    </dgm:pt>
    <dgm:pt modelId="{03DCFD80-0CB3-4FE7-9003-3089651CD36F}" type="parTrans" cxnId="{C1290690-1FFC-489E-AD46-94DA4E29B01A}">
      <dgm:prSet/>
      <dgm:spPr/>
      <dgm:t>
        <a:bodyPr/>
        <a:lstStyle/>
        <a:p>
          <a:endParaRPr lang="en-ID"/>
        </a:p>
      </dgm:t>
    </dgm:pt>
    <dgm:pt modelId="{A66B4550-BEF0-4291-9BAC-0ED8EA89B83D}" type="sibTrans" cxnId="{C1290690-1FFC-489E-AD46-94DA4E29B01A}">
      <dgm:prSet/>
      <dgm:spPr/>
      <dgm:t>
        <a:bodyPr/>
        <a:lstStyle/>
        <a:p>
          <a:endParaRPr lang="en-ID"/>
        </a:p>
      </dgm:t>
    </dgm:pt>
    <dgm:pt modelId="{1797B821-6256-4659-8561-E1D3D97AB183}" type="pres">
      <dgm:prSet presAssocID="{2C398986-88BD-4B98-AD87-090A63180549}" presName="linear" presStyleCnt="0">
        <dgm:presLayoutVars>
          <dgm:animLvl val="lvl"/>
          <dgm:resizeHandles val="exact"/>
        </dgm:presLayoutVars>
      </dgm:prSet>
      <dgm:spPr/>
    </dgm:pt>
    <dgm:pt modelId="{38075DAD-D4B2-4F16-AAD9-D65E8F4CAA73}" type="pres">
      <dgm:prSet presAssocID="{B0833CA4-6B13-4963-8150-050C0ACA082A}" presName="parentText" presStyleLbl="node1" presStyleIdx="0" presStyleCnt="1" custScaleY="147091">
        <dgm:presLayoutVars>
          <dgm:chMax val="0"/>
          <dgm:bulletEnabled val="1"/>
        </dgm:presLayoutVars>
      </dgm:prSet>
      <dgm:spPr/>
    </dgm:pt>
  </dgm:ptLst>
  <dgm:cxnLst>
    <dgm:cxn modelId="{7BBF5C1D-4705-44A4-BA5C-ECD88446A537}" type="presOf" srcId="{B0833CA4-6B13-4963-8150-050C0ACA082A}" destId="{38075DAD-D4B2-4F16-AAD9-D65E8F4CAA73}" srcOrd="0" destOrd="0" presId="urn:microsoft.com/office/officeart/2005/8/layout/vList2"/>
    <dgm:cxn modelId="{C1290690-1FFC-489E-AD46-94DA4E29B01A}" srcId="{2C398986-88BD-4B98-AD87-090A63180549}" destId="{B0833CA4-6B13-4963-8150-050C0ACA082A}" srcOrd="0" destOrd="0" parTransId="{03DCFD80-0CB3-4FE7-9003-3089651CD36F}" sibTransId="{A66B4550-BEF0-4291-9BAC-0ED8EA89B83D}"/>
    <dgm:cxn modelId="{7E3BC193-8372-47E7-BD7F-92FA4D455DA3}" type="presOf" srcId="{2C398986-88BD-4B98-AD87-090A63180549}" destId="{1797B821-6256-4659-8561-E1D3D97AB183}" srcOrd="0" destOrd="0" presId="urn:microsoft.com/office/officeart/2005/8/layout/vList2"/>
    <dgm:cxn modelId="{4716196A-3D15-4605-A668-B6F5E403708C}" type="presParOf" srcId="{1797B821-6256-4659-8561-E1D3D97AB183}" destId="{38075DAD-D4B2-4F16-AAD9-D65E8F4CAA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7E241E7-E7D5-4E7A-874C-C3B23C42F9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F248310-CE9A-40FB-9D8F-7374A5131F66}">
      <dgm:prSet phldrT="[Text]"/>
      <dgm:spPr/>
      <dgm:t>
        <a:bodyPr/>
        <a:lstStyle/>
        <a:p>
          <a:pPr algn="ctr"/>
          <a:r>
            <a:rPr lang="en-US" dirty="0"/>
            <a:t>Boxing Bots Software Part</a:t>
          </a:r>
          <a:endParaRPr lang="en-ID" dirty="0"/>
        </a:p>
      </dgm:t>
    </dgm:pt>
    <dgm:pt modelId="{0DDEF0AF-0142-46AB-B5BB-BD0C306A31CE}" type="parTrans" cxnId="{30E29A4F-275E-45DF-BA31-69EC8266F0F4}">
      <dgm:prSet/>
      <dgm:spPr/>
      <dgm:t>
        <a:bodyPr/>
        <a:lstStyle/>
        <a:p>
          <a:endParaRPr lang="en-ID"/>
        </a:p>
      </dgm:t>
    </dgm:pt>
    <dgm:pt modelId="{4D9214AF-CAF0-4A4C-8F41-EAAB3283F59A}" type="sibTrans" cxnId="{30E29A4F-275E-45DF-BA31-69EC8266F0F4}">
      <dgm:prSet/>
      <dgm:spPr/>
      <dgm:t>
        <a:bodyPr/>
        <a:lstStyle/>
        <a:p>
          <a:endParaRPr lang="en-ID"/>
        </a:p>
      </dgm:t>
    </dgm:pt>
    <dgm:pt modelId="{42189B14-BA56-48C5-92B1-01925A7C58F8}" type="pres">
      <dgm:prSet presAssocID="{D7E241E7-E7D5-4E7A-874C-C3B23C42F9C3}" presName="linear" presStyleCnt="0">
        <dgm:presLayoutVars>
          <dgm:animLvl val="lvl"/>
          <dgm:resizeHandles val="exact"/>
        </dgm:presLayoutVars>
      </dgm:prSet>
      <dgm:spPr/>
    </dgm:pt>
    <dgm:pt modelId="{BACD37F7-D84E-4587-BF30-879F33707567}" type="pres">
      <dgm:prSet presAssocID="{2F248310-CE9A-40FB-9D8F-7374A5131F6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29A4F-275E-45DF-BA31-69EC8266F0F4}" srcId="{D7E241E7-E7D5-4E7A-874C-C3B23C42F9C3}" destId="{2F248310-CE9A-40FB-9D8F-7374A5131F66}" srcOrd="0" destOrd="0" parTransId="{0DDEF0AF-0142-46AB-B5BB-BD0C306A31CE}" sibTransId="{4D9214AF-CAF0-4A4C-8F41-EAAB3283F59A}"/>
    <dgm:cxn modelId="{6CA2B553-8E31-48DE-8E8C-2387D2320E2D}" type="presOf" srcId="{D7E241E7-E7D5-4E7A-874C-C3B23C42F9C3}" destId="{42189B14-BA56-48C5-92B1-01925A7C58F8}" srcOrd="0" destOrd="0" presId="urn:microsoft.com/office/officeart/2005/8/layout/vList2"/>
    <dgm:cxn modelId="{4C2AB6F6-6310-423F-BF48-DF1A71723563}" type="presOf" srcId="{2F248310-CE9A-40FB-9D8F-7374A5131F66}" destId="{BACD37F7-D84E-4587-BF30-879F33707567}" srcOrd="0" destOrd="0" presId="urn:microsoft.com/office/officeart/2005/8/layout/vList2"/>
    <dgm:cxn modelId="{85339877-F2DA-4FEA-8D2C-59AB26677A7E}" type="presParOf" srcId="{42189B14-BA56-48C5-92B1-01925A7C58F8}" destId="{BACD37F7-D84E-4587-BF30-879F3370756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7AB60AE-482D-4617-B36A-A2F6E58E30C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7664ED7E-0455-4482-B450-2AC5CED54FD3}">
      <dgm:prSet phldrT="[Text]" custT="1"/>
      <dgm:spPr/>
      <dgm:t>
        <a:bodyPr/>
        <a:lstStyle/>
        <a:p>
          <a:pPr>
            <a:buNone/>
          </a:pPr>
          <a:r>
            <a:rPr lang="en-US" sz="2400" dirty="0">
              <a:solidFill>
                <a:schemeClr val="bg2"/>
              </a:solidFill>
            </a:rPr>
            <a:t>Take esp32 and put the data cable connect the laptop after click </a:t>
          </a:r>
          <a:r>
            <a:rPr lang="en-US" sz="2400" b="1" i="1" dirty="0">
              <a:solidFill>
                <a:schemeClr val="bg2"/>
              </a:solidFill>
            </a:rPr>
            <a:t>Select Other Board And Port </a:t>
          </a:r>
          <a:r>
            <a:rPr lang="en-US" sz="2400" dirty="0">
              <a:solidFill>
                <a:schemeClr val="bg2"/>
              </a:solidFill>
            </a:rPr>
            <a:t>option after select your board</a:t>
          </a:r>
          <a:endParaRPr lang="en-ID" sz="2400" dirty="0">
            <a:solidFill>
              <a:schemeClr val="bg2"/>
            </a:solidFill>
          </a:endParaRPr>
        </a:p>
      </dgm:t>
    </dgm:pt>
    <dgm:pt modelId="{0A4EBFB2-14D7-4E75-8DC3-0FB44D694335}" type="parTrans" cxnId="{A8F61D1C-AC41-4191-A2E7-152F0A84F3AA}">
      <dgm:prSet/>
      <dgm:spPr/>
      <dgm:t>
        <a:bodyPr/>
        <a:lstStyle/>
        <a:p>
          <a:endParaRPr lang="en-ID"/>
        </a:p>
      </dgm:t>
    </dgm:pt>
    <dgm:pt modelId="{60BA8556-E303-4FF5-B59A-F3D01340AA98}" type="sibTrans" cxnId="{A8F61D1C-AC41-4191-A2E7-152F0A84F3AA}">
      <dgm:prSet/>
      <dgm:spPr/>
      <dgm:t>
        <a:bodyPr/>
        <a:lstStyle/>
        <a:p>
          <a:endParaRPr lang="en-ID"/>
        </a:p>
      </dgm:t>
    </dgm:pt>
    <dgm:pt modelId="{C32BA07F-B2CC-4F2C-82B9-E178DD92DDBD}" type="pres">
      <dgm:prSet presAssocID="{C7AB60AE-482D-4617-B36A-A2F6E58E30C0}" presName="linear" presStyleCnt="0">
        <dgm:presLayoutVars>
          <dgm:animLvl val="lvl"/>
          <dgm:resizeHandles val="exact"/>
        </dgm:presLayoutVars>
      </dgm:prSet>
      <dgm:spPr/>
    </dgm:pt>
    <dgm:pt modelId="{EDC38C4C-6ACB-4497-BD1D-4C78B6392CEC}" type="pres">
      <dgm:prSet presAssocID="{7664ED7E-0455-4482-B450-2AC5CED54FD3}" presName="parentText" presStyleLbl="node1" presStyleIdx="0" presStyleCnt="1" custLinFactNeighborY="1041">
        <dgm:presLayoutVars>
          <dgm:chMax val="0"/>
          <dgm:bulletEnabled val="1"/>
        </dgm:presLayoutVars>
      </dgm:prSet>
      <dgm:spPr/>
    </dgm:pt>
  </dgm:ptLst>
  <dgm:cxnLst>
    <dgm:cxn modelId="{A8F61D1C-AC41-4191-A2E7-152F0A84F3AA}" srcId="{C7AB60AE-482D-4617-B36A-A2F6E58E30C0}" destId="{7664ED7E-0455-4482-B450-2AC5CED54FD3}" srcOrd="0" destOrd="0" parTransId="{0A4EBFB2-14D7-4E75-8DC3-0FB44D694335}" sibTransId="{60BA8556-E303-4FF5-B59A-F3D01340AA98}"/>
    <dgm:cxn modelId="{3FFFFE70-22A0-4135-8298-A67D1702D870}" type="presOf" srcId="{C7AB60AE-482D-4617-B36A-A2F6E58E30C0}" destId="{C32BA07F-B2CC-4F2C-82B9-E178DD92DDBD}" srcOrd="0" destOrd="0" presId="urn:microsoft.com/office/officeart/2005/8/layout/vList2"/>
    <dgm:cxn modelId="{AD59F99C-082C-43E8-8C0D-52E1C0B04831}" type="presOf" srcId="{7664ED7E-0455-4482-B450-2AC5CED54FD3}" destId="{EDC38C4C-6ACB-4497-BD1D-4C78B6392CEC}" srcOrd="0" destOrd="0" presId="urn:microsoft.com/office/officeart/2005/8/layout/vList2"/>
    <dgm:cxn modelId="{3123471F-7E40-4AF5-94F3-C14C528C6B71}" type="presParOf" srcId="{C32BA07F-B2CC-4F2C-82B9-E178DD92DDBD}" destId="{EDC38C4C-6ACB-4497-BD1D-4C78B6392CE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3D8E558-517A-4087-AC25-07B2D5A25A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84D20E0-4AFF-4206-A2AC-1644EF5AA1CA}">
      <dgm:prSet phldrT="[Text]" custT="1"/>
      <dgm:spPr>
        <a:solidFill>
          <a:srgbClr val="4EA72E"/>
        </a:solidFill>
      </dgm:spPr>
      <dgm:t>
        <a:bodyPr/>
        <a:lstStyle/>
        <a:p>
          <a:pPr algn="ctr">
            <a:buNone/>
          </a:pPr>
          <a:r>
            <a:rPr lang="en-US" sz="4000" b="1" u="sng" dirty="0">
              <a:solidFill>
                <a:schemeClr val="bg1"/>
              </a:solidFill>
            </a:rPr>
            <a:t>Installing Libraries</a:t>
          </a:r>
          <a:endParaRPr lang="en-ID" sz="4000" dirty="0"/>
        </a:p>
      </dgm:t>
    </dgm:pt>
    <dgm:pt modelId="{0969F250-59D2-454B-ADF6-550D4B52515B}" type="parTrans" cxnId="{BB356BD1-EEEC-403A-B781-BDB5EA045072}">
      <dgm:prSet/>
      <dgm:spPr/>
      <dgm:t>
        <a:bodyPr/>
        <a:lstStyle/>
        <a:p>
          <a:endParaRPr lang="en-ID"/>
        </a:p>
      </dgm:t>
    </dgm:pt>
    <dgm:pt modelId="{CDCEAE69-49D6-43E8-AC41-623E00AAA818}" type="sibTrans" cxnId="{BB356BD1-EEEC-403A-B781-BDB5EA045072}">
      <dgm:prSet/>
      <dgm:spPr/>
      <dgm:t>
        <a:bodyPr/>
        <a:lstStyle/>
        <a:p>
          <a:endParaRPr lang="en-ID"/>
        </a:p>
      </dgm:t>
    </dgm:pt>
    <dgm:pt modelId="{466945D7-390F-4438-8C02-CDCE0C49FB57}" type="pres">
      <dgm:prSet presAssocID="{D3D8E558-517A-4087-AC25-07B2D5A25A93}" presName="linear" presStyleCnt="0">
        <dgm:presLayoutVars>
          <dgm:animLvl val="lvl"/>
          <dgm:resizeHandles val="exact"/>
        </dgm:presLayoutVars>
      </dgm:prSet>
      <dgm:spPr/>
    </dgm:pt>
    <dgm:pt modelId="{63D005E7-7D11-41BF-A659-2320D35736F9}" type="pres">
      <dgm:prSet presAssocID="{084D20E0-4AFF-4206-A2AC-1644EF5AA1C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BCC2116-9166-40D1-B480-0525E1B50C87}" type="presOf" srcId="{084D20E0-4AFF-4206-A2AC-1644EF5AA1CA}" destId="{63D005E7-7D11-41BF-A659-2320D35736F9}" srcOrd="0" destOrd="0" presId="urn:microsoft.com/office/officeart/2005/8/layout/vList2"/>
    <dgm:cxn modelId="{407892A0-687C-4366-9AE6-A6B7025FEC40}" type="presOf" srcId="{D3D8E558-517A-4087-AC25-07B2D5A25A93}" destId="{466945D7-390F-4438-8C02-CDCE0C49FB57}" srcOrd="0" destOrd="0" presId="urn:microsoft.com/office/officeart/2005/8/layout/vList2"/>
    <dgm:cxn modelId="{BB356BD1-EEEC-403A-B781-BDB5EA045072}" srcId="{D3D8E558-517A-4087-AC25-07B2D5A25A93}" destId="{084D20E0-4AFF-4206-A2AC-1644EF5AA1CA}" srcOrd="0" destOrd="0" parTransId="{0969F250-59D2-454B-ADF6-550D4B52515B}" sibTransId="{CDCEAE69-49D6-43E8-AC41-623E00AAA818}"/>
    <dgm:cxn modelId="{ACF79DC3-D4FD-43DF-AE0A-A66908181837}" type="presParOf" srcId="{466945D7-390F-4438-8C02-CDCE0C49FB57}" destId="{63D005E7-7D11-41BF-A659-2320D35736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827F843-F436-4CA9-A673-9D33F5DF89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9F20677-0858-463C-BE95-30B303F0470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Before upload, the code you need to install some libraries</a:t>
          </a:r>
          <a:endParaRPr lang="en-ID" sz="1900" dirty="0">
            <a:latin typeface="Aptos (Body)"/>
            <a:cs typeface="Times New Roman" panose="02020603050405020304" pitchFamily="18" charset="0"/>
          </a:endParaRPr>
        </a:p>
      </dgm:t>
    </dgm:pt>
    <dgm:pt modelId="{572270E7-A7AF-4117-ACFF-F3D0CF5CDBA4}" type="parTrans" cxnId="{F67875DD-0E9E-428C-98E7-9F18BC324BE8}">
      <dgm:prSet/>
      <dgm:spPr/>
      <dgm:t>
        <a:bodyPr/>
        <a:lstStyle/>
        <a:p>
          <a:endParaRPr lang="en-ID" sz="1900"/>
        </a:p>
      </dgm:t>
    </dgm:pt>
    <dgm:pt modelId="{A49EAA28-6D5C-419C-9938-1678F1FA2002}" type="sibTrans" cxnId="{F67875DD-0E9E-428C-98E7-9F18BC324BE8}">
      <dgm:prSet/>
      <dgm:spPr/>
      <dgm:t>
        <a:bodyPr/>
        <a:lstStyle/>
        <a:p>
          <a:endParaRPr lang="en-ID" sz="1900"/>
        </a:p>
      </dgm:t>
    </dgm:pt>
    <dgm:pt modelId="{6D75E71A-649C-41A0-959C-27C35EB96AC8}">
      <dgm:prSet custT="1"/>
      <dgm:spPr/>
      <dgm:t>
        <a:bodyPr/>
        <a:lstStyle/>
        <a:p>
          <a:r>
            <a:rPr lang="en-ID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The</a:t>
          </a:r>
          <a:r>
            <a:rPr lang="en-ID" sz="1900" baseline="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Libraries we are going to use are </a:t>
          </a:r>
          <a:r>
            <a:rPr lang="en-ID" sz="1900" baseline="0" dirty="0" err="1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BluePad</a:t>
          </a:r>
          <a:r>
            <a:rPr lang="en-ID" sz="1900" baseline="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and </a:t>
          </a:r>
          <a:r>
            <a:rPr lang="en-ID" sz="1900" b="1" dirty="0">
              <a:solidFill>
                <a:schemeClr val="bg1"/>
              </a:solidFill>
              <a:effectLst/>
              <a:latin typeface="Aptos (Body)"/>
              <a:cs typeface="Times New Roman" panose="02020603050405020304" pitchFamily="18" charset="0"/>
            </a:rPr>
            <a:t>ESP32Servo</a:t>
          </a:r>
          <a:endParaRPr lang="en-ID" sz="1900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gm:t>
    </dgm:pt>
    <dgm:pt modelId="{71DA291D-9669-45AF-AE31-3A1745155B77}" type="parTrans" cxnId="{9DC171D5-27F0-4B1E-9891-01B383C1B8FA}">
      <dgm:prSet/>
      <dgm:spPr/>
      <dgm:t>
        <a:bodyPr/>
        <a:lstStyle/>
        <a:p>
          <a:endParaRPr lang="en-ID" sz="1900"/>
        </a:p>
      </dgm:t>
    </dgm:pt>
    <dgm:pt modelId="{929589D8-D0AB-4ECD-832D-B2715E5E4D2D}" type="sibTrans" cxnId="{9DC171D5-27F0-4B1E-9891-01B383C1B8FA}">
      <dgm:prSet/>
      <dgm:spPr/>
      <dgm:t>
        <a:bodyPr/>
        <a:lstStyle/>
        <a:p>
          <a:endParaRPr lang="en-ID" sz="1900"/>
        </a:p>
      </dgm:t>
    </dgm:pt>
    <dgm:pt modelId="{7023B2CF-D846-4F8C-AC06-FF48DB964EDE}">
      <dgm:prSet custT="1"/>
      <dgm:spPr/>
      <dgm:t>
        <a:bodyPr/>
        <a:lstStyle/>
        <a:p>
          <a:r>
            <a:rPr lang="en-ID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Download the </a:t>
          </a:r>
          <a:r>
            <a:rPr lang="en-ID" sz="1900" dirty="0" err="1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BluePad</a:t>
          </a:r>
          <a:r>
            <a:rPr lang="en-ID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library from this link:  </a:t>
          </a:r>
          <a:r>
            <a:rPr lang="en-ID" sz="1900" u="sng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https://drive.google.com/file/d/180baXoa0R7iAdNfYnandzdZnZ_7xVNxA/view?usp=sharing</a:t>
          </a:r>
          <a:r>
            <a:rPr lang="en-ID" sz="1900" u="sng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</a:t>
          </a:r>
          <a:endParaRPr lang="en-ID" sz="1900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gm:t>
    </dgm:pt>
    <dgm:pt modelId="{4BE98B0B-D551-417C-8314-AED2C6EFFAB1}" type="parTrans" cxnId="{FD7F63AE-290C-482A-B54E-440BED150FA2}">
      <dgm:prSet/>
      <dgm:spPr/>
      <dgm:t>
        <a:bodyPr/>
        <a:lstStyle/>
        <a:p>
          <a:endParaRPr lang="en-ID" sz="1900"/>
        </a:p>
      </dgm:t>
    </dgm:pt>
    <dgm:pt modelId="{53159CFE-87D1-44E7-AF03-81258B4326FD}" type="sibTrans" cxnId="{FD7F63AE-290C-482A-B54E-440BED150FA2}">
      <dgm:prSet/>
      <dgm:spPr/>
      <dgm:t>
        <a:bodyPr/>
        <a:lstStyle/>
        <a:p>
          <a:endParaRPr lang="en-ID" sz="1900"/>
        </a:p>
      </dgm:t>
    </dgm:pt>
    <dgm:pt modelId="{3B0B3C25-E75F-42ED-A5A9-4F2A0DAB567F}">
      <dgm:prSet custT="1"/>
      <dgm:spPr/>
      <dgm:t>
        <a:bodyPr/>
        <a:lstStyle/>
        <a:p>
          <a:r>
            <a:rPr lang="en-US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Download</a:t>
          </a:r>
          <a:r>
            <a:rPr lang="en-US" sz="1900" baseline="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the ESP32Servo library from here: </a:t>
          </a:r>
          <a:r>
            <a:rPr lang="en-ID" sz="1900" u="none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https://drive.google.com/file/d/18nCegdBoKxQqiLX_Cmjle3FvIoWNc1KC/view?usp=sharing</a:t>
          </a:r>
          <a:endParaRPr lang="en-US" sz="1900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gm:t>
    </dgm:pt>
    <dgm:pt modelId="{8C2B060D-6BD3-43FD-AB29-F1813A7B5632}" type="parTrans" cxnId="{102792E1-B47B-43BA-B807-E1FA239E9EB7}">
      <dgm:prSet/>
      <dgm:spPr/>
      <dgm:t>
        <a:bodyPr/>
        <a:lstStyle/>
        <a:p>
          <a:endParaRPr lang="en-ID" sz="1900"/>
        </a:p>
      </dgm:t>
    </dgm:pt>
    <dgm:pt modelId="{EBA9B0A6-0684-490C-BC40-49EB024A7ED5}" type="sibTrans" cxnId="{102792E1-B47B-43BA-B807-E1FA239E9EB7}">
      <dgm:prSet/>
      <dgm:spPr/>
      <dgm:t>
        <a:bodyPr/>
        <a:lstStyle/>
        <a:p>
          <a:endParaRPr lang="en-ID" sz="1900"/>
        </a:p>
      </dgm:t>
    </dgm:pt>
    <dgm:pt modelId="{DBF38934-9009-42DF-953D-3441BC272E9B}">
      <dgm:prSet custT="1"/>
      <dgm:spPr/>
      <dgm:t>
        <a:bodyPr/>
        <a:lstStyle/>
        <a:p>
          <a:r>
            <a:rPr lang="en-US" sz="1900" b="1" dirty="0">
              <a:solidFill>
                <a:srgbClr val="FFFF00"/>
              </a:solidFill>
              <a:latin typeface="Aptos (Body)"/>
              <a:cs typeface="Times New Roman" panose="02020603050405020304" pitchFamily="18" charset="0"/>
            </a:rPr>
            <a:t>Protects the Circuit</a:t>
          </a:r>
          <a:r>
            <a:rPr lang="en-US" sz="1900" dirty="0">
              <a:solidFill>
                <a:srgbClr val="FFFF00"/>
              </a:solidFill>
              <a:latin typeface="Aptos (Body)"/>
              <a:cs typeface="Times New Roman" panose="02020603050405020304" pitchFamily="18" charset="0"/>
            </a:rPr>
            <a:t>:</a:t>
          </a:r>
          <a:r>
            <a:rPr lang="en-US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It protects your circuit from getting damaged when controlling powerful motors.</a:t>
          </a:r>
        </a:p>
      </dgm:t>
    </dgm:pt>
    <dgm:pt modelId="{5596ABFC-E934-468C-8D9B-ED4649A82969}" type="parTrans" cxnId="{DFFAA550-2397-4CB9-B945-10BE6E29EBD3}">
      <dgm:prSet/>
      <dgm:spPr/>
      <dgm:t>
        <a:bodyPr/>
        <a:lstStyle/>
        <a:p>
          <a:endParaRPr lang="en-ID" sz="1900"/>
        </a:p>
      </dgm:t>
    </dgm:pt>
    <dgm:pt modelId="{FD61A904-6043-47E6-8805-916693909D92}" type="sibTrans" cxnId="{DFFAA550-2397-4CB9-B945-10BE6E29EBD3}">
      <dgm:prSet/>
      <dgm:spPr/>
      <dgm:t>
        <a:bodyPr/>
        <a:lstStyle/>
        <a:p>
          <a:endParaRPr lang="en-ID" sz="1900"/>
        </a:p>
      </dgm:t>
    </dgm:pt>
    <dgm:pt modelId="{4E9CC565-A1EE-4D76-927E-833804CE4AAA}">
      <dgm:prSet custT="1"/>
      <dgm:spPr/>
      <dgm:t>
        <a:bodyPr/>
        <a:lstStyle/>
        <a:p>
          <a:r>
            <a:rPr lang="en-US" sz="1900" b="1" dirty="0">
              <a:solidFill>
                <a:srgbClr val="FFFF00"/>
              </a:solidFill>
              <a:latin typeface="Aptos (Body)"/>
              <a:cs typeface="Times New Roman" panose="02020603050405020304" pitchFamily="18" charset="0"/>
            </a:rPr>
            <a:t>Used in Robots</a:t>
          </a:r>
          <a:r>
            <a:rPr lang="en-US" sz="1900" dirty="0">
              <a:solidFill>
                <a:srgbClr val="FFFF00"/>
              </a:solidFill>
              <a:latin typeface="Aptos (Body)"/>
              <a:cs typeface="Times New Roman" panose="02020603050405020304" pitchFamily="18" charset="0"/>
            </a:rPr>
            <a:t>:</a:t>
          </a:r>
          <a:r>
            <a:rPr lang="en-US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It’s great for projects like </a:t>
          </a:r>
          <a:r>
            <a:rPr lang="en-US" sz="1900" b="1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robot cars</a:t>
          </a:r>
          <a:r>
            <a:rPr lang="en-US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, helping control the wheels and make the robot move.</a:t>
          </a:r>
          <a:endParaRPr lang="en-ID" sz="1900" b="1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gm:t>
    </dgm:pt>
    <dgm:pt modelId="{5004F215-A80D-4D96-8B4D-72C03C84C573}" type="parTrans" cxnId="{3178FFB3-9145-49F0-BFE8-8F5D4217EB4D}">
      <dgm:prSet/>
      <dgm:spPr/>
      <dgm:t>
        <a:bodyPr/>
        <a:lstStyle/>
        <a:p>
          <a:endParaRPr lang="en-ID" sz="1900"/>
        </a:p>
      </dgm:t>
    </dgm:pt>
    <dgm:pt modelId="{D557A46F-722F-435F-B3AF-767ABC5588A7}" type="sibTrans" cxnId="{3178FFB3-9145-49F0-BFE8-8F5D4217EB4D}">
      <dgm:prSet/>
      <dgm:spPr/>
      <dgm:t>
        <a:bodyPr/>
        <a:lstStyle/>
        <a:p>
          <a:endParaRPr lang="en-ID" sz="1900"/>
        </a:p>
      </dgm:t>
    </dgm:pt>
    <dgm:pt modelId="{7D0CDD24-4C0C-4461-871C-21FEF024B1C7}" type="pres">
      <dgm:prSet presAssocID="{6827F843-F436-4CA9-A673-9D33F5DF892A}" presName="linear" presStyleCnt="0">
        <dgm:presLayoutVars>
          <dgm:animLvl val="lvl"/>
          <dgm:resizeHandles val="exact"/>
        </dgm:presLayoutVars>
      </dgm:prSet>
      <dgm:spPr/>
    </dgm:pt>
    <dgm:pt modelId="{94945186-B0AC-4EF8-AACC-94E86E00590C}" type="pres">
      <dgm:prSet presAssocID="{39F20677-0858-463C-BE95-30B303F04704}" presName="parentText" presStyleLbl="node1" presStyleIdx="0" presStyleCnt="6" custLinFactY="-75817" custLinFactNeighborY="-100000">
        <dgm:presLayoutVars>
          <dgm:chMax val="0"/>
          <dgm:bulletEnabled val="1"/>
        </dgm:presLayoutVars>
      </dgm:prSet>
      <dgm:spPr/>
    </dgm:pt>
    <dgm:pt modelId="{8C559889-01D8-46DD-8775-57F69F0B223C}" type="pres">
      <dgm:prSet presAssocID="{A49EAA28-6D5C-419C-9938-1678F1FA2002}" presName="spacer" presStyleCnt="0"/>
      <dgm:spPr/>
    </dgm:pt>
    <dgm:pt modelId="{D5A6A520-4176-4886-B5EB-4729B99DAB3F}" type="pres">
      <dgm:prSet presAssocID="{6D75E71A-649C-41A0-959C-27C35EB96AC8}" presName="parentText" presStyleLbl="node1" presStyleIdx="1" presStyleCnt="6" custLinFactY="-18738" custLinFactNeighborY="-100000">
        <dgm:presLayoutVars>
          <dgm:chMax val="0"/>
          <dgm:bulletEnabled val="1"/>
        </dgm:presLayoutVars>
      </dgm:prSet>
      <dgm:spPr/>
    </dgm:pt>
    <dgm:pt modelId="{F952B3BE-FB51-4AC6-9F39-64BDC7313422}" type="pres">
      <dgm:prSet presAssocID="{929589D8-D0AB-4ECD-832D-B2715E5E4D2D}" presName="spacer" presStyleCnt="0"/>
      <dgm:spPr/>
    </dgm:pt>
    <dgm:pt modelId="{D5E3742C-36AF-40E1-82FB-2CC7A550CC3E}" type="pres">
      <dgm:prSet presAssocID="{7023B2CF-D846-4F8C-AC06-FF48DB964EDE}" presName="parentText" presStyleLbl="node1" presStyleIdx="2" presStyleCnt="6" custScaleY="149798" custLinFactY="-11720" custLinFactNeighborY="-100000">
        <dgm:presLayoutVars>
          <dgm:chMax val="0"/>
          <dgm:bulletEnabled val="1"/>
        </dgm:presLayoutVars>
      </dgm:prSet>
      <dgm:spPr/>
    </dgm:pt>
    <dgm:pt modelId="{31438F98-27FA-4FDE-8D94-AC49E9ABD16E}" type="pres">
      <dgm:prSet presAssocID="{53159CFE-87D1-44E7-AF03-81258B4326FD}" presName="spacer" presStyleCnt="0"/>
      <dgm:spPr/>
    </dgm:pt>
    <dgm:pt modelId="{23FF9B50-B7B0-4FE9-987F-DD5522BEE588}" type="pres">
      <dgm:prSet presAssocID="{3B0B3C25-E75F-42ED-A5A9-4F2A0DAB567F}" presName="parentText" presStyleLbl="node1" presStyleIdx="3" presStyleCnt="6" custScaleY="148045" custLinFactY="-7765" custLinFactNeighborY="-100000">
        <dgm:presLayoutVars>
          <dgm:chMax val="0"/>
          <dgm:bulletEnabled val="1"/>
        </dgm:presLayoutVars>
      </dgm:prSet>
      <dgm:spPr/>
    </dgm:pt>
    <dgm:pt modelId="{9AFB45D1-A978-4DDE-B77D-5FF9D0CFCA72}" type="pres">
      <dgm:prSet presAssocID="{EBA9B0A6-0684-490C-BC40-49EB024A7ED5}" presName="spacer" presStyleCnt="0"/>
      <dgm:spPr/>
    </dgm:pt>
    <dgm:pt modelId="{AE0E42CE-5A1E-45FE-8408-E5A0C9AADF3A}" type="pres">
      <dgm:prSet presAssocID="{DBF38934-9009-42DF-953D-3441BC272E9B}" presName="parentText" presStyleLbl="node1" presStyleIdx="4" presStyleCnt="6" custLinFactY="-3220" custLinFactNeighborY="-100000">
        <dgm:presLayoutVars>
          <dgm:chMax val="0"/>
          <dgm:bulletEnabled val="1"/>
        </dgm:presLayoutVars>
      </dgm:prSet>
      <dgm:spPr/>
    </dgm:pt>
    <dgm:pt modelId="{3116EE52-79BA-4F3C-8344-283D8666E7F7}" type="pres">
      <dgm:prSet presAssocID="{FD61A904-6043-47E6-8805-916693909D92}" presName="spacer" presStyleCnt="0"/>
      <dgm:spPr/>
    </dgm:pt>
    <dgm:pt modelId="{6F407C9A-131B-4BD2-A491-64F7391DE748}" type="pres">
      <dgm:prSet presAssocID="{4E9CC565-A1EE-4D76-927E-833804CE4AA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BCE3222-8E05-4B7C-BBC2-470794B84725}" type="presOf" srcId="{4E9CC565-A1EE-4D76-927E-833804CE4AAA}" destId="{6F407C9A-131B-4BD2-A491-64F7391DE748}" srcOrd="0" destOrd="0" presId="urn:microsoft.com/office/officeart/2005/8/layout/vList2"/>
    <dgm:cxn modelId="{C6337461-731B-4BDC-9A26-A1D68319D942}" type="presOf" srcId="{3B0B3C25-E75F-42ED-A5A9-4F2A0DAB567F}" destId="{23FF9B50-B7B0-4FE9-987F-DD5522BEE588}" srcOrd="0" destOrd="0" presId="urn:microsoft.com/office/officeart/2005/8/layout/vList2"/>
    <dgm:cxn modelId="{DFFAA550-2397-4CB9-B945-10BE6E29EBD3}" srcId="{6827F843-F436-4CA9-A673-9D33F5DF892A}" destId="{DBF38934-9009-42DF-953D-3441BC272E9B}" srcOrd="4" destOrd="0" parTransId="{5596ABFC-E934-468C-8D9B-ED4649A82969}" sibTransId="{FD61A904-6043-47E6-8805-916693909D92}"/>
    <dgm:cxn modelId="{16027172-1BB6-4496-A5D4-0E74FBB5D43B}" type="presOf" srcId="{6D75E71A-649C-41A0-959C-27C35EB96AC8}" destId="{D5A6A520-4176-4886-B5EB-4729B99DAB3F}" srcOrd="0" destOrd="0" presId="urn:microsoft.com/office/officeart/2005/8/layout/vList2"/>
    <dgm:cxn modelId="{7F0D6255-9497-4C82-A3A8-F01B08A72A85}" type="presOf" srcId="{39F20677-0858-463C-BE95-30B303F04704}" destId="{94945186-B0AC-4EF8-AACC-94E86E00590C}" srcOrd="0" destOrd="0" presId="urn:microsoft.com/office/officeart/2005/8/layout/vList2"/>
    <dgm:cxn modelId="{CFDEAA86-0CEA-4ECA-A09A-A538D5A5D558}" type="presOf" srcId="{DBF38934-9009-42DF-953D-3441BC272E9B}" destId="{AE0E42CE-5A1E-45FE-8408-E5A0C9AADF3A}" srcOrd="0" destOrd="0" presId="urn:microsoft.com/office/officeart/2005/8/layout/vList2"/>
    <dgm:cxn modelId="{EB77969D-383F-417A-AA55-7BBAC74D2BBA}" type="presOf" srcId="{7023B2CF-D846-4F8C-AC06-FF48DB964EDE}" destId="{D5E3742C-36AF-40E1-82FB-2CC7A550CC3E}" srcOrd="0" destOrd="0" presId="urn:microsoft.com/office/officeart/2005/8/layout/vList2"/>
    <dgm:cxn modelId="{FD7F63AE-290C-482A-B54E-440BED150FA2}" srcId="{6827F843-F436-4CA9-A673-9D33F5DF892A}" destId="{7023B2CF-D846-4F8C-AC06-FF48DB964EDE}" srcOrd="2" destOrd="0" parTransId="{4BE98B0B-D551-417C-8314-AED2C6EFFAB1}" sibTransId="{53159CFE-87D1-44E7-AF03-81258B4326FD}"/>
    <dgm:cxn modelId="{3178FFB3-9145-49F0-BFE8-8F5D4217EB4D}" srcId="{6827F843-F436-4CA9-A673-9D33F5DF892A}" destId="{4E9CC565-A1EE-4D76-927E-833804CE4AAA}" srcOrd="5" destOrd="0" parTransId="{5004F215-A80D-4D96-8B4D-72C03C84C573}" sibTransId="{D557A46F-722F-435F-B3AF-767ABC5588A7}"/>
    <dgm:cxn modelId="{41655CB7-0279-44C4-8B7C-906AB1906CD5}" type="presOf" srcId="{6827F843-F436-4CA9-A673-9D33F5DF892A}" destId="{7D0CDD24-4C0C-4461-871C-21FEF024B1C7}" srcOrd="0" destOrd="0" presId="urn:microsoft.com/office/officeart/2005/8/layout/vList2"/>
    <dgm:cxn modelId="{9DC171D5-27F0-4B1E-9891-01B383C1B8FA}" srcId="{6827F843-F436-4CA9-A673-9D33F5DF892A}" destId="{6D75E71A-649C-41A0-959C-27C35EB96AC8}" srcOrd="1" destOrd="0" parTransId="{71DA291D-9669-45AF-AE31-3A1745155B77}" sibTransId="{929589D8-D0AB-4ECD-832D-B2715E5E4D2D}"/>
    <dgm:cxn modelId="{F67875DD-0E9E-428C-98E7-9F18BC324BE8}" srcId="{6827F843-F436-4CA9-A673-9D33F5DF892A}" destId="{39F20677-0858-463C-BE95-30B303F04704}" srcOrd="0" destOrd="0" parTransId="{572270E7-A7AF-4117-ACFF-F3D0CF5CDBA4}" sibTransId="{A49EAA28-6D5C-419C-9938-1678F1FA2002}"/>
    <dgm:cxn modelId="{102792E1-B47B-43BA-B807-E1FA239E9EB7}" srcId="{6827F843-F436-4CA9-A673-9D33F5DF892A}" destId="{3B0B3C25-E75F-42ED-A5A9-4F2A0DAB567F}" srcOrd="3" destOrd="0" parTransId="{8C2B060D-6BD3-43FD-AB29-F1813A7B5632}" sibTransId="{EBA9B0A6-0684-490C-BC40-49EB024A7ED5}"/>
    <dgm:cxn modelId="{E063AA2C-BD94-4E4A-8D43-0BC6D56CDA40}" type="presParOf" srcId="{7D0CDD24-4C0C-4461-871C-21FEF024B1C7}" destId="{94945186-B0AC-4EF8-AACC-94E86E00590C}" srcOrd="0" destOrd="0" presId="urn:microsoft.com/office/officeart/2005/8/layout/vList2"/>
    <dgm:cxn modelId="{5D4864B9-ADE5-4201-9A0B-80786F39AD1D}" type="presParOf" srcId="{7D0CDD24-4C0C-4461-871C-21FEF024B1C7}" destId="{8C559889-01D8-46DD-8775-57F69F0B223C}" srcOrd="1" destOrd="0" presId="urn:microsoft.com/office/officeart/2005/8/layout/vList2"/>
    <dgm:cxn modelId="{B3E99E4F-1792-4C24-B3E8-9F61589DEE91}" type="presParOf" srcId="{7D0CDD24-4C0C-4461-871C-21FEF024B1C7}" destId="{D5A6A520-4176-4886-B5EB-4729B99DAB3F}" srcOrd="2" destOrd="0" presId="urn:microsoft.com/office/officeart/2005/8/layout/vList2"/>
    <dgm:cxn modelId="{AA3DF992-7B99-423F-B1ED-CD081EF143CB}" type="presParOf" srcId="{7D0CDD24-4C0C-4461-871C-21FEF024B1C7}" destId="{F952B3BE-FB51-4AC6-9F39-64BDC7313422}" srcOrd="3" destOrd="0" presId="urn:microsoft.com/office/officeart/2005/8/layout/vList2"/>
    <dgm:cxn modelId="{E9B97345-0EEC-4540-9BDE-75919B3F292F}" type="presParOf" srcId="{7D0CDD24-4C0C-4461-871C-21FEF024B1C7}" destId="{D5E3742C-36AF-40E1-82FB-2CC7A550CC3E}" srcOrd="4" destOrd="0" presId="urn:microsoft.com/office/officeart/2005/8/layout/vList2"/>
    <dgm:cxn modelId="{7CAFA4FC-C4B6-40EE-BBFD-848DC8517BA5}" type="presParOf" srcId="{7D0CDD24-4C0C-4461-871C-21FEF024B1C7}" destId="{31438F98-27FA-4FDE-8D94-AC49E9ABD16E}" srcOrd="5" destOrd="0" presId="urn:microsoft.com/office/officeart/2005/8/layout/vList2"/>
    <dgm:cxn modelId="{7DB8A109-25EC-4A0C-91A4-67584B20DD57}" type="presParOf" srcId="{7D0CDD24-4C0C-4461-871C-21FEF024B1C7}" destId="{23FF9B50-B7B0-4FE9-987F-DD5522BEE588}" srcOrd="6" destOrd="0" presId="urn:microsoft.com/office/officeart/2005/8/layout/vList2"/>
    <dgm:cxn modelId="{40FDBAA7-DC91-447D-A337-F3D22412ACA2}" type="presParOf" srcId="{7D0CDD24-4C0C-4461-871C-21FEF024B1C7}" destId="{9AFB45D1-A978-4DDE-B77D-5FF9D0CFCA72}" srcOrd="7" destOrd="0" presId="urn:microsoft.com/office/officeart/2005/8/layout/vList2"/>
    <dgm:cxn modelId="{12915214-2317-49A5-9F94-A093666BFA66}" type="presParOf" srcId="{7D0CDD24-4C0C-4461-871C-21FEF024B1C7}" destId="{AE0E42CE-5A1E-45FE-8408-E5A0C9AADF3A}" srcOrd="8" destOrd="0" presId="urn:microsoft.com/office/officeart/2005/8/layout/vList2"/>
    <dgm:cxn modelId="{4926A213-209B-446F-9966-91B30F32126B}" type="presParOf" srcId="{7D0CDD24-4C0C-4461-871C-21FEF024B1C7}" destId="{3116EE52-79BA-4F3C-8344-283D8666E7F7}" srcOrd="9" destOrd="0" presId="urn:microsoft.com/office/officeart/2005/8/layout/vList2"/>
    <dgm:cxn modelId="{6DB38148-A100-4CFD-9A77-A7493922CA24}" type="presParOf" srcId="{7D0CDD24-4C0C-4461-871C-21FEF024B1C7}" destId="{6F407C9A-131B-4BD2-A491-64F7391DE74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190F620-6600-495C-A585-2E7778F3C5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A36F52A-18AF-4C0F-8E07-A5571C28AA65}">
      <dgm:prSet phldrT="[Text]" custT="1"/>
      <dgm:spPr/>
      <dgm:t>
        <a:bodyPr/>
        <a:lstStyle/>
        <a:p>
          <a:pPr algn="ctr">
            <a:buNone/>
          </a:pPr>
          <a:r>
            <a:rPr lang="en-US" sz="2400" dirty="0">
              <a:solidFill>
                <a:schemeClr val="bg1"/>
              </a:solidFill>
            </a:rPr>
            <a:t>Select the libraries and click the open option…</a:t>
          </a:r>
          <a:endParaRPr lang="en-ID" sz="2400" dirty="0">
            <a:solidFill>
              <a:schemeClr val="bg1"/>
            </a:solidFill>
          </a:endParaRPr>
        </a:p>
      </dgm:t>
    </dgm:pt>
    <dgm:pt modelId="{053BEBBB-C07B-43C6-8499-AF689850A029}" type="parTrans" cxnId="{14385639-FDCD-401B-87D0-81992526A293}">
      <dgm:prSet/>
      <dgm:spPr/>
      <dgm:t>
        <a:bodyPr/>
        <a:lstStyle/>
        <a:p>
          <a:endParaRPr lang="en-ID"/>
        </a:p>
      </dgm:t>
    </dgm:pt>
    <dgm:pt modelId="{18718954-3C1A-4EFA-96C4-733B6D07E7F8}" type="sibTrans" cxnId="{14385639-FDCD-401B-87D0-81992526A293}">
      <dgm:prSet/>
      <dgm:spPr/>
      <dgm:t>
        <a:bodyPr/>
        <a:lstStyle/>
        <a:p>
          <a:endParaRPr lang="en-ID"/>
        </a:p>
      </dgm:t>
    </dgm:pt>
    <dgm:pt modelId="{411AB5F4-B8C4-4657-B812-268785561F28}" type="pres">
      <dgm:prSet presAssocID="{B190F620-6600-495C-A585-2E7778F3C593}" presName="linear" presStyleCnt="0">
        <dgm:presLayoutVars>
          <dgm:animLvl val="lvl"/>
          <dgm:resizeHandles val="exact"/>
        </dgm:presLayoutVars>
      </dgm:prSet>
      <dgm:spPr/>
    </dgm:pt>
    <dgm:pt modelId="{C7115DFC-08B7-4790-95AA-9E597DFFAE87}" type="pres">
      <dgm:prSet presAssocID="{2A36F52A-18AF-4C0F-8E07-A5571C28AA65}" presName="parentText" presStyleLbl="node1" presStyleIdx="0" presStyleCnt="1" custLinFactNeighborX="-2198" custLinFactNeighborY="-87845">
        <dgm:presLayoutVars>
          <dgm:chMax val="0"/>
          <dgm:bulletEnabled val="1"/>
        </dgm:presLayoutVars>
      </dgm:prSet>
      <dgm:spPr/>
    </dgm:pt>
  </dgm:ptLst>
  <dgm:cxnLst>
    <dgm:cxn modelId="{14385639-FDCD-401B-87D0-81992526A293}" srcId="{B190F620-6600-495C-A585-2E7778F3C593}" destId="{2A36F52A-18AF-4C0F-8E07-A5571C28AA65}" srcOrd="0" destOrd="0" parTransId="{053BEBBB-C07B-43C6-8499-AF689850A029}" sibTransId="{18718954-3C1A-4EFA-96C4-733B6D07E7F8}"/>
    <dgm:cxn modelId="{B0D1B978-5E37-4B90-B6DF-7AC4B665FF4F}" type="presOf" srcId="{B190F620-6600-495C-A585-2E7778F3C593}" destId="{411AB5F4-B8C4-4657-B812-268785561F28}" srcOrd="0" destOrd="0" presId="urn:microsoft.com/office/officeart/2005/8/layout/vList2"/>
    <dgm:cxn modelId="{8D902EAC-5C17-4102-99C1-34BACD0313D5}" type="presOf" srcId="{2A36F52A-18AF-4C0F-8E07-A5571C28AA65}" destId="{C7115DFC-08B7-4790-95AA-9E597DFFAE87}" srcOrd="0" destOrd="0" presId="urn:microsoft.com/office/officeart/2005/8/layout/vList2"/>
    <dgm:cxn modelId="{F432660A-C11C-4952-855D-E7C9710C0963}" type="presParOf" srcId="{411AB5F4-B8C4-4657-B812-268785561F28}" destId="{C7115DFC-08B7-4790-95AA-9E597DFFAE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3D8E558-517A-4087-AC25-07B2D5A25A9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84D20E0-4AFF-4206-A2AC-1644EF5AA1CA}">
      <dgm:prSet phldrT="[Text]" custT="1"/>
      <dgm:spPr>
        <a:solidFill>
          <a:srgbClr val="4EA72E"/>
        </a:solidFill>
      </dgm:spPr>
      <dgm:t>
        <a:bodyPr/>
        <a:lstStyle/>
        <a:p>
          <a:pPr algn="ctr">
            <a:buNone/>
          </a:pPr>
          <a:r>
            <a:rPr lang="en-US" sz="4000" b="1" u="sng" dirty="0">
              <a:solidFill>
                <a:schemeClr val="bg1"/>
              </a:solidFill>
            </a:rPr>
            <a:t>Working on the Code</a:t>
          </a:r>
          <a:endParaRPr lang="en-ID" sz="4000" dirty="0"/>
        </a:p>
      </dgm:t>
    </dgm:pt>
    <dgm:pt modelId="{0969F250-59D2-454B-ADF6-550D4B52515B}" type="parTrans" cxnId="{BB356BD1-EEEC-403A-B781-BDB5EA045072}">
      <dgm:prSet/>
      <dgm:spPr/>
      <dgm:t>
        <a:bodyPr/>
        <a:lstStyle/>
        <a:p>
          <a:endParaRPr lang="en-ID"/>
        </a:p>
      </dgm:t>
    </dgm:pt>
    <dgm:pt modelId="{CDCEAE69-49D6-43E8-AC41-623E00AAA818}" type="sibTrans" cxnId="{BB356BD1-EEEC-403A-B781-BDB5EA045072}">
      <dgm:prSet/>
      <dgm:spPr/>
      <dgm:t>
        <a:bodyPr/>
        <a:lstStyle/>
        <a:p>
          <a:endParaRPr lang="en-ID"/>
        </a:p>
      </dgm:t>
    </dgm:pt>
    <dgm:pt modelId="{466945D7-390F-4438-8C02-CDCE0C49FB57}" type="pres">
      <dgm:prSet presAssocID="{D3D8E558-517A-4087-AC25-07B2D5A25A93}" presName="linear" presStyleCnt="0">
        <dgm:presLayoutVars>
          <dgm:animLvl val="lvl"/>
          <dgm:resizeHandles val="exact"/>
        </dgm:presLayoutVars>
      </dgm:prSet>
      <dgm:spPr/>
    </dgm:pt>
    <dgm:pt modelId="{63D005E7-7D11-41BF-A659-2320D35736F9}" type="pres">
      <dgm:prSet presAssocID="{084D20E0-4AFF-4206-A2AC-1644EF5AA1C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BCC2116-9166-40D1-B480-0525E1B50C87}" type="presOf" srcId="{084D20E0-4AFF-4206-A2AC-1644EF5AA1CA}" destId="{63D005E7-7D11-41BF-A659-2320D35736F9}" srcOrd="0" destOrd="0" presId="urn:microsoft.com/office/officeart/2005/8/layout/vList2"/>
    <dgm:cxn modelId="{407892A0-687C-4366-9AE6-A6B7025FEC40}" type="presOf" srcId="{D3D8E558-517A-4087-AC25-07B2D5A25A93}" destId="{466945D7-390F-4438-8C02-CDCE0C49FB57}" srcOrd="0" destOrd="0" presId="urn:microsoft.com/office/officeart/2005/8/layout/vList2"/>
    <dgm:cxn modelId="{BB356BD1-EEEC-403A-B781-BDB5EA045072}" srcId="{D3D8E558-517A-4087-AC25-07B2D5A25A93}" destId="{084D20E0-4AFF-4206-A2AC-1644EF5AA1CA}" srcOrd="0" destOrd="0" parTransId="{0969F250-59D2-454B-ADF6-550D4B52515B}" sibTransId="{CDCEAE69-49D6-43E8-AC41-623E00AAA818}"/>
    <dgm:cxn modelId="{ACF79DC3-D4FD-43DF-AE0A-A66908181837}" type="presParOf" srcId="{466945D7-390F-4438-8C02-CDCE0C49FB57}" destId="{63D005E7-7D11-41BF-A659-2320D35736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827F843-F436-4CA9-A673-9D33F5DF89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9F20677-0858-463C-BE95-30B303F0470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Download the code which is in .</a:t>
          </a:r>
          <a:r>
            <a:rPr lang="en-US" sz="1900" dirty="0" err="1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ino</a:t>
          </a:r>
          <a:r>
            <a:rPr lang="en-US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file from the below link. </a:t>
          </a:r>
          <a:br>
            <a:rPr lang="en-US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</a:br>
          <a:r>
            <a:rPr lang="en-US" sz="19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The name of the file will be </a:t>
          </a:r>
          <a:r>
            <a:rPr lang="en-US" sz="1900" dirty="0" err="1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Boxing_bots_final_code.ino</a:t>
          </a:r>
          <a:endParaRPr lang="en-US" sz="1900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gm:t>
    </dgm:pt>
    <dgm:pt modelId="{572270E7-A7AF-4117-ACFF-F3D0CF5CDBA4}" type="parTrans" cxnId="{F67875DD-0E9E-428C-98E7-9F18BC324BE8}">
      <dgm:prSet/>
      <dgm:spPr/>
      <dgm:t>
        <a:bodyPr/>
        <a:lstStyle/>
        <a:p>
          <a:endParaRPr lang="en-ID" sz="1900"/>
        </a:p>
      </dgm:t>
    </dgm:pt>
    <dgm:pt modelId="{A49EAA28-6D5C-419C-9938-1678F1FA2002}" type="sibTrans" cxnId="{F67875DD-0E9E-428C-98E7-9F18BC324BE8}">
      <dgm:prSet/>
      <dgm:spPr/>
      <dgm:t>
        <a:bodyPr/>
        <a:lstStyle/>
        <a:p>
          <a:endParaRPr lang="en-ID" sz="1900"/>
        </a:p>
      </dgm:t>
    </dgm:pt>
    <dgm:pt modelId="{6D75E71A-649C-41A0-959C-27C35EB96AC8}">
      <dgm:prSet custT="1"/>
      <dgm:spPr/>
      <dgm:t>
        <a:bodyPr/>
        <a:lstStyle/>
        <a:p>
          <a:r>
            <a:rPr lang="en-US" sz="1900" dirty="0">
              <a:solidFill>
                <a:schemeClr val="bg1"/>
              </a:solidFill>
            </a:rPr>
            <a:t>Link:- </a:t>
          </a:r>
          <a:r>
            <a:rPr lang="en-US" sz="19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https://drive.google.com/file/d/1aQZFsEYzAivfqZXAkvNaXNu96egA1YOD/view?usp=sharing</a:t>
          </a:r>
          <a:endParaRPr lang="en-ID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DA291D-9669-45AF-AE31-3A1745155B77}" type="parTrans" cxnId="{9DC171D5-27F0-4B1E-9891-01B383C1B8FA}">
      <dgm:prSet/>
      <dgm:spPr/>
      <dgm:t>
        <a:bodyPr/>
        <a:lstStyle/>
        <a:p>
          <a:endParaRPr lang="en-ID" sz="1900"/>
        </a:p>
      </dgm:t>
    </dgm:pt>
    <dgm:pt modelId="{929589D8-D0AB-4ECD-832D-B2715E5E4D2D}" type="sibTrans" cxnId="{9DC171D5-27F0-4B1E-9891-01B383C1B8FA}">
      <dgm:prSet/>
      <dgm:spPr/>
      <dgm:t>
        <a:bodyPr/>
        <a:lstStyle/>
        <a:p>
          <a:endParaRPr lang="en-ID" sz="1900"/>
        </a:p>
      </dgm:t>
    </dgm:pt>
    <dgm:pt modelId="{DBF38934-9009-42DF-953D-3441BC272E9B}">
      <dgm:prSet custT="1"/>
      <dgm:spPr/>
      <dgm:t>
        <a:bodyPr/>
        <a:lstStyle/>
        <a:p>
          <a:r>
            <a:rPr lang="en-ID" sz="1900" dirty="0">
              <a:solidFill>
                <a:schemeClr val="bg1"/>
              </a:solidFill>
            </a:rPr>
            <a:t>Open the Arduino IDE </a:t>
          </a:r>
          <a:r>
            <a:rPr lang="en-ID" sz="1900" dirty="0">
              <a:solidFill>
                <a:schemeClr val="bg1"/>
              </a:solidFill>
              <a:sym typeface="Wingdings" panose="05000000000000000000" pitchFamily="2" charset="2"/>
            </a:rPr>
            <a:t> click file option  click open option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96ABFC-E934-468C-8D9B-ED4649A82969}" type="parTrans" cxnId="{DFFAA550-2397-4CB9-B945-10BE6E29EBD3}">
      <dgm:prSet/>
      <dgm:spPr/>
      <dgm:t>
        <a:bodyPr/>
        <a:lstStyle/>
        <a:p>
          <a:endParaRPr lang="en-ID" sz="1900"/>
        </a:p>
      </dgm:t>
    </dgm:pt>
    <dgm:pt modelId="{FD61A904-6043-47E6-8805-916693909D92}" type="sibTrans" cxnId="{DFFAA550-2397-4CB9-B945-10BE6E29EBD3}">
      <dgm:prSet/>
      <dgm:spPr/>
      <dgm:t>
        <a:bodyPr/>
        <a:lstStyle/>
        <a:p>
          <a:endParaRPr lang="en-ID" sz="1900"/>
        </a:p>
      </dgm:t>
    </dgm:pt>
    <dgm:pt modelId="{7D0CDD24-4C0C-4461-871C-21FEF024B1C7}" type="pres">
      <dgm:prSet presAssocID="{6827F843-F436-4CA9-A673-9D33F5DF892A}" presName="linear" presStyleCnt="0">
        <dgm:presLayoutVars>
          <dgm:animLvl val="lvl"/>
          <dgm:resizeHandles val="exact"/>
        </dgm:presLayoutVars>
      </dgm:prSet>
      <dgm:spPr/>
    </dgm:pt>
    <dgm:pt modelId="{94945186-B0AC-4EF8-AACC-94E86E00590C}" type="pres">
      <dgm:prSet presAssocID="{39F20677-0858-463C-BE95-30B303F0470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C559889-01D8-46DD-8775-57F69F0B223C}" type="pres">
      <dgm:prSet presAssocID="{A49EAA28-6D5C-419C-9938-1678F1FA2002}" presName="spacer" presStyleCnt="0"/>
      <dgm:spPr/>
    </dgm:pt>
    <dgm:pt modelId="{D5A6A520-4176-4886-B5EB-4729B99DAB3F}" type="pres">
      <dgm:prSet presAssocID="{6D75E71A-649C-41A0-959C-27C35EB96AC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952B3BE-FB51-4AC6-9F39-64BDC7313422}" type="pres">
      <dgm:prSet presAssocID="{929589D8-D0AB-4ECD-832D-B2715E5E4D2D}" presName="spacer" presStyleCnt="0"/>
      <dgm:spPr/>
    </dgm:pt>
    <dgm:pt modelId="{AE0E42CE-5A1E-45FE-8408-E5A0C9AADF3A}" type="pres">
      <dgm:prSet presAssocID="{DBF38934-9009-42DF-953D-3441BC272E9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FFAA550-2397-4CB9-B945-10BE6E29EBD3}" srcId="{6827F843-F436-4CA9-A673-9D33F5DF892A}" destId="{DBF38934-9009-42DF-953D-3441BC272E9B}" srcOrd="2" destOrd="0" parTransId="{5596ABFC-E934-468C-8D9B-ED4649A82969}" sibTransId="{FD61A904-6043-47E6-8805-916693909D92}"/>
    <dgm:cxn modelId="{16027172-1BB6-4496-A5D4-0E74FBB5D43B}" type="presOf" srcId="{6D75E71A-649C-41A0-959C-27C35EB96AC8}" destId="{D5A6A520-4176-4886-B5EB-4729B99DAB3F}" srcOrd="0" destOrd="0" presId="urn:microsoft.com/office/officeart/2005/8/layout/vList2"/>
    <dgm:cxn modelId="{7F0D6255-9497-4C82-A3A8-F01B08A72A85}" type="presOf" srcId="{39F20677-0858-463C-BE95-30B303F04704}" destId="{94945186-B0AC-4EF8-AACC-94E86E00590C}" srcOrd="0" destOrd="0" presId="urn:microsoft.com/office/officeart/2005/8/layout/vList2"/>
    <dgm:cxn modelId="{CFDEAA86-0CEA-4ECA-A09A-A538D5A5D558}" type="presOf" srcId="{DBF38934-9009-42DF-953D-3441BC272E9B}" destId="{AE0E42CE-5A1E-45FE-8408-E5A0C9AADF3A}" srcOrd="0" destOrd="0" presId="urn:microsoft.com/office/officeart/2005/8/layout/vList2"/>
    <dgm:cxn modelId="{41655CB7-0279-44C4-8B7C-906AB1906CD5}" type="presOf" srcId="{6827F843-F436-4CA9-A673-9D33F5DF892A}" destId="{7D0CDD24-4C0C-4461-871C-21FEF024B1C7}" srcOrd="0" destOrd="0" presId="urn:microsoft.com/office/officeart/2005/8/layout/vList2"/>
    <dgm:cxn modelId="{9DC171D5-27F0-4B1E-9891-01B383C1B8FA}" srcId="{6827F843-F436-4CA9-A673-9D33F5DF892A}" destId="{6D75E71A-649C-41A0-959C-27C35EB96AC8}" srcOrd="1" destOrd="0" parTransId="{71DA291D-9669-45AF-AE31-3A1745155B77}" sibTransId="{929589D8-D0AB-4ECD-832D-B2715E5E4D2D}"/>
    <dgm:cxn modelId="{F67875DD-0E9E-428C-98E7-9F18BC324BE8}" srcId="{6827F843-F436-4CA9-A673-9D33F5DF892A}" destId="{39F20677-0858-463C-BE95-30B303F04704}" srcOrd="0" destOrd="0" parTransId="{572270E7-A7AF-4117-ACFF-F3D0CF5CDBA4}" sibTransId="{A49EAA28-6D5C-419C-9938-1678F1FA2002}"/>
    <dgm:cxn modelId="{E063AA2C-BD94-4E4A-8D43-0BC6D56CDA40}" type="presParOf" srcId="{7D0CDD24-4C0C-4461-871C-21FEF024B1C7}" destId="{94945186-B0AC-4EF8-AACC-94E86E00590C}" srcOrd="0" destOrd="0" presId="urn:microsoft.com/office/officeart/2005/8/layout/vList2"/>
    <dgm:cxn modelId="{5D4864B9-ADE5-4201-9A0B-80786F39AD1D}" type="presParOf" srcId="{7D0CDD24-4C0C-4461-871C-21FEF024B1C7}" destId="{8C559889-01D8-46DD-8775-57F69F0B223C}" srcOrd="1" destOrd="0" presId="urn:microsoft.com/office/officeart/2005/8/layout/vList2"/>
    <dgm:cxn modelId="{B3E99E4F-1792-4C24-B3E8-9F61589DEE91}" type="presParOf" srcId="{7D0CDD24-4C0C-4461-871C-21FEF024B1C7}" destId="{D5A6A520-4176-4886-B5EB-4729B99DAB3F}" srcOrd="2" destOrd="0" presId="urn:microsoft.com/office/officeart/2005/8/layout/vList2"/>
    <dgm:cxn modelId="{AA3DF992-7B99-423F-B1ED-CD081EF143CB}" type="presParOf" srcId="{7D0CDD24-4C0C-4461-871C-21FEF024B1C7}" destId="{F952B3BE-FB51-4AC6-9F39-64BDC7313422}" srcOrd="3" destOrd="0" presId="urn:microsoft.com/office/officeart/2005/8/layout/vList2"/>
    <dgm:cxn modelId="{12915214-2317-49A5-9F94-A093666BFA66}" type="presParOf" srcId="{7D0CDD24-4C0C-4461-871C-21FEF024B1C7}" destId="{AE0E42CE-5A1E-45FE-8408-E5A0C9AADF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2EDD49-7CD9-45B6-90CF-8804E05A4F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1A0B0AD-F3F3-4BCC-97EF-F8EC78E00431}">
      <dgm:prSet phldrT="[Text]"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Wi-Fi and Bluetooth: </a:t>
          </a:r>
          <a:r>
            <a:rPr lang="en-US" dirty="0">
              <a:solidFill>
                <a:schemeClr val="bg1"/>
              </a:solidFill>
            </a:rPr>
            <a:t>Offers wireless connectivity for IoT and remote control.</a:t>
          </a:r>
          <a:endParaRPr lang="en-ID" dirty="0">
            <a:solidFill>
              <a:schemeClr val="bg1"/>
            </a:solidFill>
          </a:endParaRPr>
        </a:p>
      </dgm:t>
    </dgm:pt>
    <dgm:pt modelId="{C7C3CBC0-184F-4462-B704-12A3A7CC8A61}" type="parTrans" cxnId="{4162AD1B-92F5-4131-A091-85DC90586AE6}">
      <dgm:prSet/>
      <dgm:spPr/>
      <dgm:t>
        <a:bodyPr/>
        <a:lstStyle/>
        <a:p>
          <a:endParaRPr lang="en-ID"/>
        </a:p>
      </dgm:t>
    </dgm:pt>
    <dgm:pt modelId="{E2CE671E-D975-4EBC-8178-7FCF507D2819}" type="sibTrans" cxnId="{4162AD1B-92F5-4131-A091-85DC90586AE6}">
      <dgm:prSet/>
      <dgm:spPr/>
      <dgm:t>
        <a:bodyPr/>
        <a:lstStyle/>
        <a:p>
          <a:endParaRPr lang="en-ID"/>
        </a:p>
      </dgm:t>
    </dgm:pt>
    <dgm:pt modelId="{B3DD3AEC-E523-44DA-BA62-FEC06E1E63CD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Fast Processor</a:t>
          </a:r>
          <a:r>
            <a:rPr lang="en-US" dirty="0">
              <a:solidFill>
                <a:srgbClr val="FFFF00"/>
              </a:solidFill>
            </a:rPr>
            <a:t>: </a:t>
          </a:r>
          <a:r>
            <a:rPr lang="en-US" dirty="0">
              <a:solidFill>
                <a:schemeClr val="bg1"/>
              </a:solidFill>
            </a:rPr>
            <a:t>It has two mini-brains to handle tasks quickly.</a:t>
          </a:r>
        </a:p>
      </dgm:t>
    </dgm:pt>
    <dgm:pt modelId="{1320DB9E-7D45-4C46-8F9F-B9939E5DB810}" type="parTrans" cxnId="{58EF8F8E-C1BF-4FA9-9D6B-B03E493438BE}">
      <dgm:prSet/>
      <dgm:spPr/>
      <dgm:t>
        <a:bodyPr/>
        <a:lstStyle/>
        <a:p>
          <a:endParaRPr lang="en-ID"/>
        </a:p>
      </dgm:t>
    </dgm:pt>
    <dgm:pt modelId="{F6055C28-91D8-4330-9C76-AC29D4CF4623}" type="sibTrans" cxnId="{58EF8F8E-C1BF-4FA9-9D6B-B03E493438BE}">
      <dgm:prSet/>
      <dgm:spPr/>
      <dgm:t>
        <a:bodyPr/>
        <a:lstStyle/>
        <a:p>
          <a:endParaRPr lang="en-ID"/>
        </a:p>
      </dgm:t>
    </dgm:pt>
    <dgm:pt modelId="{91D434A7-29B3-44B6-983F-621F9789ABEB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Many Pins</a:t>
          </a:r>
          <a:r>
            <a:rPr lang="en-US" dirty="0">
              <a:solidFill>
                <a:srgbClr val="FFFF00"/>
              </a:solidFill>
            </a:rPr>
            <a:t>: </a:t>
          </a:r>
          <a:r>
            <a:rPr lang="en-US" dirty="0">
              <a:solidFill>
                <a:schemeClr val="bg1"/>
              </a:solidFill>
            </a:rPr>
            <a:t>Can connect to sensors, motors, lights, and more.</a:t>
          </a:r>
        </a:p>
      </dgm:t>
    </dgm:pt>
    <dgm:pt modelId="{F4356F33-F860-4A26-BD2B-F4B58EA06F1B}" type="parTrans" cxnId="{5D85268C-0B7E-44DF-B8F6-5918DFBB189B}">
      <dgm:prSet/>
      <dgm:spPr/>
      <dgm:t>
        <a:bodyPr/>
        <a:lstStyle/>
        <a:p>
          <a:endParaRPr lang="en-ID"/>
        </a:p>
      </dgm:t>
    </dgm:pt>
    <dgm:pt modelId="{FEC5780F-B065-43EE-A1BF-8E3576BCF43B}" type="sibTrans" cxnId="{5D85268C-0B7E-44DF-B8F6-5918DFBB189B}">
      <dgm:prSet/>
      <dgm:spPr/>
      <dgm:t>
        <a:bodyPr/>
        <a:lstStyle/>
        <a:p>
          <a:endParaRPr lang="en-ID"/>
        </a:p>
      </dgm:t>
    </dgm:pt>
    <dgm:pt modelId="{8824C4C6-DC53-4724-997F-A1B7D1C7F8BE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Low Power</a:t>
          </a:r>
          <a:r>
            <a:rPr lang="en-US" dirty="0">
              <a:solidFill>
                <a:srgbClr val="FFFF00"/>
              </a:solidFill>
            </a:rPr>
            <a:t>: </a:t>
          </a:r>
          <a:r>
            <a:rPr lang="en-US" dirty="0">
              <a:solidFill>
                <a:schemeClr val="bg1"/>
              </a:solidFill>
            </a:rPr>
            <a:t>Various power-saving modes, ideal for battery-powered devices.</a:t>
          </a:r>
        </a:p>
      </dgm:t>
    </dgm:pt>
    <dgm:pt modelId="{DE280BD1-10B6-40D2-91D3-9D1877EAC2BB}" type="parTrans" cxnId="{58F6679E-B3AF-4180-9FA1-6C69BF794D0C}">
      <dgm:prSet/>
      <dgm:spPr/>
      <dgm:t>
        <a:bodyPr/>
        <a:lstStyle/>
        <a:p>
          <a:endParaRPr lang="en-ID"/>
        </a:p>
      </dgm:t>
    </dgm:pt>
    <dgm:pt modelId="{BF2A864E-D505-45B7-A774-DC95578DF729}" type="sibTrans" cxnId="{58F6679E-B3AF-4180-9FA1-6C69BF794D0C}">
      <dgm:prSet/>
      <dgm:spPr/>
      <dgm:t>
        <a:bodyPr/>
        <a:lstStyle/>
        <a:p>
          <a:endParaRPr lang="en-ID"/>
        </a:p>
      </dgm:t>
    </dgm:pt>
    <dgm:pt modelId="{A465C4D4-C812-4F9B-9A06-9B9AE61915BB}">
      <dgm:prSet/>
      <dgm:spPr/>
      <dgm:t>
        <a:bodyPr/>
        <a:lstStyle/>
        <a:p>
          <a:r>
            <a:rPr lang="en-ID" b="1" dirty="0">
              <a:solidFill>
                <a:srgbClr val="FFFF00"/>
              </a:solidFill>
            </a:rPr>
            <a:t>Easy to Program</a:t>
          </a:r>
          <a:r>
            <a:rPr lang="en-US" dirty="0">
              <a:solidFill>
                <a:srgbClr val="FFFF00"/>
              </a:solidFill>
            </a:rPr>
            <a:t>: </a:t>
          </a:r>
          <a:r>
            <a:rPr lang="en-US" dirty="0">
              <a:solidFill>
                <a:schemeClr val="bg1"/>
              </a:solidFill>
            </a:rPr>
            <a:t>Programmable with Arduino IDE </a:t>
          </a:r>
          <a:r>
            <a:rPr lang="en-ID" dirty="0">
              <a:solidFill>
                <a:schemeClr val="bg1"/>
              </a:solidFill>
            </a:rPr>
            <a:t>or other tools.</a:t>
          </a:r>
          <a:endParaRPr lang="en-US" dirty="0">
            <a:solidFill>
              <a:schemeClr val="bg1"/>
            </a:solidFill>
          </a:endParaRPr>
        </a:p>
      </dgm:t>
    </dgm:pt>
    <dgm:pt modelId="{26FEEC5D-CC47-4CC6-87D5-F4AA6EABDD3D}" type="parTrans" cxnId="{4B1F3F5C-E3BA-4E0F-9105-FC23D6A0AC79}">
      <dgm:prSet/>
      <dgm:spPr/>
      <dgm:t>
        <a:bodyPr/>
        <a:lstStyle/>
        <a:p>
          <a:endParaRPr lang="en-ID"/>
        </a:p>
      </dgm:t>
    </dgm:pt>
    <dgm:pt modelId="{D416DA3A-5612-4163-9D0F-B1CF7105D661}" type="sibTrans" cxnId="{4B1F3F5C-E3BA-4E0F-9105-FC23D6A0AC79}">
      <dgm:prSet/>
      <dgm:spPr/>
      <dgm:t>
        <a:bodyPr/>
        <a:lstStyle/>
        <a:p>
          <a:endParaRPr lang="en-ID"/>
        </a:p>
      </dgm:t>
    </dgm:pt>
    <dgm:pt modelId="{9B70AA8F-24C9-4618-B973-CD78C57F91EF}">
      <dgm:prSet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Applications</a:t>
          </a:r>
          <a:r>
            <a:rPr lang="en-US" dirty="0">
              <a:solidFill>
                <a:srgbClr val="FFFF00"/>
              </a:solidFill>
            </a:rPr>
            <a:t>: </a:t>
          </a:r>
          <a:r>
            <a:rPr lang="en-US" dirty="0">
              <a:solidFill>
                <a:schemeClr val="bg1"/>
              </a:solidFill>
            </a:rPr>
            <a:t>Perfect for IoT, robotics, smart homes, wearables, and automation projects.</a:t>
          </a:r>
        </a:p>
      </dgm:t>
    </dgm:pt>
    <dgm:pt modelId="{29B9FD23-9001-4EBC-85D3-8ADC940393CE}" type="parTrans" cxnId="{A47C0835-32A6-4D1B-930D-5EF547E8D188}">
      <dgm:prSet/>
      <dgm:spPr/>
      <dgm:t>
        <a:bodyPr/>
        <a:lstStyle/>
        <a:p>
          <a:endParaRPr lang="en-ID"/>
        </a:p>
      </dgm:t>
    </dgm:pt>
    <dgm:pt modelId="{AEDE63DC-C5BD-4FE1-A7C1-35C6327DD70A}" type="sibTrans" cxnId="{A47C0835-32A6-4D1B-930D-5EF547E8D188}">
      <dgm:prSet/>
      <dgm:spPr/>
      <dgm:t>
        <a:bodyPr/>
        <a:lstStyle/>
        <a:p>
          <a:endParaRPr lang="en-ID"/>
        </a:p>
      </dgm:t>
    </dgm:pt>
    <dgm:pt modelId="{E7A3299A-FB0C-4D46-997C-4045E372EF95}" type="pres">
      <dgm:prSet presAssocID="{BB2EDD49-7CD9-45B6-90CF-8804E05A4FF4}" presName="linear" presStyleCnt="0">
        <dgm:presLayoutVars>
          <dgm:animLvl val="lvl"/>
          <dgm:resizeHandles val="exact"/>
        </dgm:presLayoutVars>
      </dgm:prSet>
      <dgm:spPr/>
    </dgm:pt>
    <dgm:pt modelId="{CE0E4F92-5DF6-43CF-9F72-09F3830694DF}" type="pres">
      <dgm:prSet presAssocID="{21A0B0AD-F3F3-4BCC-97EF-F8EC78E00431}" presName="parentText" presStyleLbl="node1" presStyleIdx="0" presStyleCnt="6" custLinFactNeighborX="3400" custLinFactNeighborY="-60285">
        <dgm:presLayoutVars>
          <dgm:chMax val="0"/>
          <dgm:bulletEnabled val="1"/>
        </dgm:presLayoutVars>
      </dgm:prSet>
      <dgm:spPr/>
    </dgm:pt>
    <dgm:pt modelId="{9793725A-F73E-4586-A250-67592AF4E796}" type="pres">
      <dgm:prSet presAssocID="{E2CE671E-D975-4EBC-8178-7FCF507D2819}" presName="spacer" presStyleCnt="0"/>
      <dgm:spPr/>
    </dgm:pt>
    <dgm:pt modelId="{0B92418C-F88D-4D4F-AF45-BD15CD80938A}" type="pres">
      <dgm:prSet presAssocID="{B3DD3AEC-E523-44DA-BA62-FEC06E1E63C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8528B9A-8069-4D87-B481-378591EF8F85}" type="pres">
      <dgm:prSet presAssocID="{F6055C28-91D8-4330-9C76-AC29D4CF4623}" presName="spacer" presStyleCnt="0"/>
      <dgm:spPr/>
    </dgm:pt>
    <dgm:pt modelId="{5A26CCF4-34D5-4E5D-81A8-DC164DC12516}" type="pres">
      <dgm:prSet presAssocID="{91D434A7-29B3-44B6-983F-621F9789ABE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5DBE9F0-D367-4F88-A848-7B618B6DF8FF}" type="pres">
      <dgm:prSet presAssocID="{FEC5780F-B065-43EE-A1BF-8E3576BCF43B}" presName="spacer" presStyleCnt="0"/>
      <dgm:spPr/>
    </dgm:pt>
    <dgm:pt modelId="{6115B56C-1CB0-45CD-A64A-4E6F5302F3B3}" type="pres">
      <dgm:prSet presAssocID="{8824C4C6-DC53-4724-997F-A1B7D1C7F8B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1D9CD93-BE33-4F82-A547-0C9882983D49}" type="pres">
      <dgm:prSet presAssocID="{BF2A864E-D505-45B7-A774-DC95578DF729}" presName="spacer" presStyleCnt="0"/>
      <dgm:spPr/>
    </dgm:pt>
    <dgm:pt modelId="{86A1A185-746C-4484-B636-63FCE317E274}" type="pres">
      <dgm:prSet presAssocID="{A465C4D4-C812-4F9B-9A06-9B9AE61915B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F86068E-A418-4041-89E5-69DBC72B1ED2}" type="pres">
      <dgm:prSet presAssocID="{D416DA3A-5612-4163-9D0F-B1CF7105D661}" presName="spacer" presStyleCnt="0"/>
      <dgm:spPr/>
    </dgm:pt>
    <dgm:pt modelId="{72470BDE-CFF3-4214-A913-DB5EC464F378}" type="pres">
      <dgm:prSet presAssocID="{9B70AA8F-24C9-4618-B973-CD78C57F91E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4617F04-F309-413A-BD1C-94D4D3628508}" type="presOf" srcId="{A465C4D4-C812-4F9B-9A06-9B9AE61915BB}" destId="{86A1A185-746C-4484-B636-63FCE317E274}" srcOrd="0" destOrd="0" presId="urn:microsoft.com/office/officeart/2005/8/layout/vList2"/>
    <dgm:cxn modelId="{4162AD1B-92F5-4131-A091-85DC90586AE6}" srcId="{BB2EDD49-7CD9-45B6-90CF-8804E05A4FF4}" destId="{21A0B0AD-F3F3-4BCC-97EF-F8EC78E00431}" srcOrd="0" destOrd="0" parTransId="{C7C3CBC0-184F-4462-B704-12A3A7CC8A61}" sibTransId="{E2CE671E-D975-4EBC-8178-7FCF507D2819}"/>
    <dgm:cxn modelId="{A47C0835-32A6-4D1B-930D-5EF547E8D188}" srcId="{BB2EDD49-7CD9-45B6-90CF-8804E05A4FF4}" destId="{9B70AA8F-24C9-4618-B973-CD78C57F91EF}" srcOrd="5" destOrd="0" parTransId="{29B9FD23-9001-4EBC-85D3-8ADC940393CE}" sibTransId="{AEDE63DC-C5BD-4FE1-A7C1-35C6327DD70A}"/>
    <dgm:cxn modelId="{0D6DB935-357E-4E38-975F-C7A84B7C8C2F}" type="presOf" srcId="{9B70AA8F-24C9-4618-B973-CD78C57F91EF}" destId="{72470BDE-CFF3-4214-A913-DB5EC464F378}" srcOrd="0" destOrd="0" presId="urn:microsoft.com/office/officeart/2005/8/layout/vList2"/>
    <dgm:cxn modelId="{4B1F3F5C-E3BA-4E0F-9105-FC23D6A0AC79}" srcId="{BB2EDD49-7CD9-45B6-90CF-8804E05A4FF4}" destId="{A465C4D4-C812-4F9B-9A06-9B9AE61915BB}" srcOrd="4" destOrd="0" parTransId="{26FEEC5D-CC47-4CC6-87D5-F4AA6EABDD3D}" sibTransId="{D416DA3A-5612-4163-9D0F-B1CF7105D661}"/>
    <dgm:cxn modelId="{493AD664-1F54-422D-8023-B760E372D57D}" type="presOf" srcId="{91D434A7-29B3-44B6-983F-621F9789ABEB}" destId="{5A26CCF4-34D5-4E5D-81A8-DC164DC12516}" srcOrd="0" destOrd="0" presId="urn:microsoft.com/office/officeart/2005/8/layout/vList2"/>
    <dgm:cxn modelId="{AB201E51-BDBB-402C-9580-D819C98919B6}" type="presOf" srcId="{BB2EDD49-7CD9-45B6-90CF-8804E05A4FF4}" destId="{E7A3299A-FB0C-4D46-997C-4045E372EF95}" srcOrd="0" destOrd="0" presId="urn:microsoft.com/office/officeart/2005/8/layout/vList2"/>
    <dgm:cxn modelId="{5D85268C-0B7E-44DF-B8F6-5918DFBB189B}" srcId="{BB2EDD49-7CD9-45B6-90CF-8804E05A4FF4}" destId="{91D434A7-29B3-44B6-983F-621F9789ABEB}" srcOrd="2" destOrd="0" parTransId="{F4356F33-F860-4A26-BD2B-F4B58EA06F1B}" sibTransId="{FEC5780F-B065-43EE-A1BF-8E3576BCF43B}"/>
    <dgm:cxn modelId="{58EF8F8E-C1BF-4FA9-9D6B-B03E493438BE}" srcId="{BB2EDD49-7CD9-45B6-90CF-8804E05A4FF4}" destId="{B3DD3AEC-E523-44DA-BA62-FEC06E1E63CD}" srcOrd="1" destOrd="0" parTransId="{1320DB9E-7D45-4C46-8F9F-B9939E5DB810}" sibTransId="{F6055C28-91D8-4330-9C76-AC29D4CF4623}"/>
    <dgm:cxn modelId="{58F6679E-B3AF-4180-9FA1-6C69BF794D0C}" srcId="{BB2EDD49-7CD9-45B6-90CF-8804E05A4FF4}" destId="{8824C4C6-DC53-4724-997F-A1B7D1C7F8BE}" srcOrd="3" destOrd="0" parTransId="{DE280BD1-10B6-40D2-91D3-9D1877EAC2BB}" sibTransId="{BF2A864E-D505-45B7-A774-DC95578DF729}"/>
    <dgm:cxn modelId="{43BA6FC4-122E-4816-BEF2-ECA33F553D98}" type="presOf" srcId="{21A0B0AD-F3F3-4BCC-97EF-F8EC78E00431}" destId="{CE0E4F92-5DF6-43CF-9F72-09F3830694DF}" srcOrd="0" destOrd="0" presId="urn:microsoft.com/office/officeart/2005/8/layout/vList2"/>
    <dgm:cxn modelId="{D2166DDE-5309-441B-9410-0C1FC221E6D9}" type="presOf" srcId="{8824C4C6-DC53-4724-997F-A1B7D1C7F8BE}" destId="{6115B56C-1CB0-45CD-A64A-4E6F5302F3B3}" srcOrd="0" destOrd="0" presId="urn:microsoft.com/office/officeart/2005/8/layout/vList2"/>
    <dgm:cxn modelId="{BC9198F4-A8EB-47A4-9267-733277099030}" type="presOf" srcId="{B3DD3AEC-E523-44DA-BA62-FEC06E1E63CD}" destId="{0B92418C-F88D-4D4F-AF45-BD15CD80938A}" srcOrd="0" destOrd="0" presId="urn:microsoft.com/office/officeart/2005/8/layout/vList2"/>
    <dgm:cxn modelId="{284C61B7-03E7-4D88-92C1-89DB9CE01BF2}" type="presParOf" srcId="{E7A3299A-FB0C-4D46-997C-4045E372EF95}" destId="{CE0E4F92-5DF6-43CF-9F72-09F3830694DF}" srcOrd="0" destOrd="0" presId="urn:microsoft.com/office/officeart/2005/8/layout/vList2"/>
    <dgm:cxn modelId="{8A1CE497-127F-40BF-9F68-9153C186633C}" type="presParOf" srcId="{E7A3299A-FB0C-4D46-997C-4045E372EF95}" destId="{9793725A-F73E-4586-A250-67592AF4E796}" srcOrd="1" destOrd="0" presId="urn:microsoft.com/office/officeart/2005/8/layout/vList2"/>
    <dgm:cxn modelId="{19A010DF-3A9C-43BE-A0CF-525E3FCCEA75}" type="presParOf" srcId="{E7A3299A-FB0C-4D46-997C-4045E372EF95}" destId="{0B92418C-F88D-4D4F-AF45-BD15CD80938A}" srcOrd="2" destOrd="0" presId="urn:microsoft.com/office/officeart/2005/8/layout/vList2"/>
    <dgm:cxn modelId="{F03880AD-05D4-4A25-8526-3A1742525EB1}" type="presParOf" srcId="{E7A3299A-FB0C-4D46-997C-4045E372EF95}" destId="{C8528B9A-8069-4D87-B481-378591EF8F85}" srcOrd="3" destOrd="0" presId="urn:microsoft.com/office/officeart/2005/8/layout/vList2"/>
    <dgm:cxn modelId="{C35241F5-082D-4848-9B7D-655C79C0FDE5}" type="presParOf" srcId="{E7A3299A-FB0C-4D46-997C-4045E372EF95}" destId="{5A26CCF4-34D5-4E5D-81A8-DC164DC12516}" srcOrd="4" destOrd="0" presId="urn:microsoft.com/office/officeart/2005/8/layout/vList2"/>
    <dgm:cxn modelId="{09E51C50-3EAC-4547-8616-F6EEECA7DD5F}" type="presParOf" srcId="{E7A3299A-FB0C-4D46-997C-4045E372EF95}" destId="{85DBE9F0-D367-4F88-A848-7B618B6DF8FF}" srcOrd="5" destOrd="0" presId="urn:microsoft.com/office/officeart/2005/8/layout/vList2"/>
    <dgm:cxn modelId="{F8871973-DDD4-4F19-970D-0CD055B80D66}" type="presParOf" srcId="{E7A3299A-FB0C-4D46-997C-4045E372EF95}" destId="{6115B56C-1CB0-45CD-A64A-4E6F5302F3B3}" srcOrd="6" destOrd="0" presId="urn:microsoft.com/office/officeart/2005/8/layout/vList2"/>
    <dgm:cxn modelId="{75DA4553-C297-4642-AE05-5E37BF125C72}" type="presParOf" srcId="{E7A3299A-FB0C-4D46-997C-4045E372EF95}" destId="{A1D9CD93-BE33-4F82-A547-0C9882983D49}" srcOrd="7" destOrd="0" presId="urn:microsoft.com/office/officeart/2005/8/layout/vList2"/>
    <dgm:cxn modelId="{987540B9-9B40-4DF4-BF39-F011128CD4ED}" type="presParOf" srcId="{E7A3299A-FB0C-4D46-997C-4045E372EF95}" destId="{86A1A185-746C-4484-B636-63FCE317E274}" srcOrd="8" destOrd="0" presId="urn:microsoft.com/office/officeart/2005/8/layout/vList2"/>
    <dgm:cxn modelId="{FEE6A649-E2B2-46FA-8877-46A9B44D08E8}" type="presParOf" srcId="{E7A3299A-FB0C-4D46-997C-4045E372EF95}" destId="{0F86068E-A418-4041-89E5-69DBC72B1ED2}" srcOrd="9" destOrd="0" presId="urn:microsoft.com/office/officeart/2005/8/layout/vList2"/>
    <dgm:cxn modelId="{EF1C0664-65AF-4159-87AB-121B272B1DDD}" type="presParOf" srcId="{E7A3299A-FB0C-4D46-997C-4045E372EF95}" destId="{72470BDE-CFF3-4214-A913-DB5EC464F37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5968724-94EF-40F4-A330-0EB11BDDACF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CCB4818D-611A-47B4-BCFF-637135285F59}">
      <dgm:prSet phldrT="[Text]"/>
      <dgm:spPr/>
      <dgm:t>
        <a:bodyPr/>
        <a:lstStyle/>
        <a:p>
          <a:pPr algn="ctr"/>
          <a:r>
            <a:rPr lang="en-US" dirty="0"/>
            <a:t>Errors in Boxing Bots</a:t>
          </a:r>
          <a:endParaRPr lang="en-ID" dirty="0"/>
        </a:p>
      </dgm:t>
    </dgm:pt>
    <dgm:pt modelId="{B8210697-DC96-4BE0-9E20-6D3661C15254}" type="parTrans" cxnId="{F9A3E10B-C4DA-4FDF-B6E8-D18AE51F5370}">
      <dgm:prSet/>
      <dgm:spPr/>
      <dgm:t>
        <a:bodyPr/>
        <a:lstStyle/>
        <a:p>
          <a:endParaRPr lang="en-ID"/>
        </a:p>
      </dgm:t>
    </dgm:pt>
    <dgm:pt modelId="{7DBAA541-1863-421A-80C9-573211921A8A}" type="sibTrans" cxnId="{F9A3E10B-C4DA-4FDF-B6E8-D18AE51F5370}">
      <dgm:prSet/>
      <dgm:spPr/>
      <dgm:t>
        <a:bodyPr/>
        <a:lstStyle/>
        <a:p>
          <a:endParaRPr lang="en-ID"/>
        </a:p>
      </dgm:t>
    </dgm:pt>
    <dgm:pt modelId="{A95EBEA3-D44F-4AFD-9B25-FE27AFE180C7}" type="pres">
      <dgm:prSet presAssocID="{C5968724-94EF-40F4-A330-0EB11BDDACF6}" presName="linear" presStyleCnt="0">
        <dgm:presLayoutVars>
          <dgm:animLvl val="lvl"/>
          <dgm:resizeHandles val="exact"/>
        </dgm:presLayoutVars>
      </dgm:prSet>
      <dgm:spPr/>
    </dgm:pt>
    <dgm:pt modelId="{02DE5E28-41B8-4805-9DF7-B5DAFD8472FD}" type="pres">
      <dgm:prSet presAssocID="{CCB4818D-611A-47B4-BCFF-637135285F59}" presName="parentText" presStyleLbl="node1" presStyleIdx="0" presStyleCnt="1" custLinFactNeighborY="12968">
        <dgm:presLayoutVars>
          <dgm:chMax val="0"/>
          <dgm:bulletEnabled val="1"/>
        </dgm:presLayoutVars>
      </dgm:prSet>
      <dgm:spPr/>
    </dgm:pt>
  </dgm:ptLst>
  <dgm:cxnLst>
    <dgm:cxn modelId="{F9A3E10B-C4DA-4FDF-B6E8-D18AE51F5370}" srcId="{C5968724-94EF-40F4-A330-0EB11BDDACF6}" destId="{CCB4818D-611A-47B4-BCFF-637135285F59}" srcOrd="0" destOrd="0" parTransId="{B8210697-DC96-4BE0-9E20-6D3661C15254}" sibTransId="{7DBAA541-1863-421A-80C9-573211921A8A}"/>
    <dgm:cxn modelId="{AAAB9010-5695-48E8-8BDB-619E4D9CA3FD}" type="presOf" srcId="{CCB4818D-611A-47B4-BCFF-637135285F59}" destId="{02DE5E28-41B8-4805-9DF7-B5DAFD8472FD}" srcOrd="0" destOrd="0" presId="urn:microsoft.com/office/officeart/2005/8/layout/vList2"/>
    <dgm:cxn modelId="{EEBC5C6E-C451-49F0-9BE3-6731C91D6698}" type="presOf" srcId="{C5968724-94EF-40F4-A330-0EB11BDDACF6}" destId="{A95EBEA3-D44F-4AFD-9B25-FE27AFE180C7}" srcOrd="0" destOrd="0" presId="urn:microsoft.com/office/officeart/2005/8/layout/vList2"/>
    <dgm:cxn modelId="{8082DEC9-4A0E-40AC-A25B-EBBCC235D706}" type="presParOf" srcId="{A95EBEA3-D44F-4AFD-9B25-FE27AFE180C7}" destId="{02DE5E28-41B8-4805-9DF7-B5DAFD8472F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3CB9A0B-5C6C-4647-903C-B34AE8D73B4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97FB726A-B8D9-4A43-9DC1-70A5AE62EBB5}">
      <dgm:prSet phldrT="[Text]" custT="1"/>
      <dgm:spPr>
        <a:solidFill>
          <a:srgbClr val="4EA72E"/>
        </a:solidFill>
      </dgm:spPr>
      <dgm:t>
        <a:bodyPr/>
        <a:lstStyle/>
        <a:p>
          <a:pPr algn="ctr"/>
          <a:r>
            <a:rPr lang="en-US" sz="4000" dirty="0"/>
            <a:t>Port Error in Arduino IDE</a:t>
          </a:r>
          <a:endParaRPr lang="en-ID" sz="4000" dirty="0"/>
        </a:p>
      </dgm:t>
    </dgm:pt>
    <dgm:pt modelId="{763B3480-F234-4496-905E-57E4FC7D0B5C}" type="parTrans" cxnId="{5E139563-1851-4B07-B4DB-1BF4D3509C51}">
      <dgm:prSet/>
      <dgm:spPr/>
      <dgm:t>
        <a:bodyPr/>
        <a:lstStyle/>
        <a:p>
          <a:endParaRPr lang="en-ID"/>
        </a:p>
      </dgm:t>
    </dgm:pt>
    <dgm:pt modelId="{80E1F5B2-8D77-46E9-841B-D7048307FC57}" type="sibTrans" cxnId="{5E139563-1851-4B07-B4DB-1BF4D3509C51}">
      <dgm:prSet/>
      <dgm:spPr/>
      <dgm:t>
        <a:bodyPr/>
        <a:lstStyle/>
        <a:p>
          <a:endParaRPr lang="en-ID"/>
        </a:p>
      </dgm:t>
    </dgm:pt>
    <dgm:pt modelId="{7CE18908-F099-4D1D-8369-DAB1F4388237}" type="pres">
      <dgm:prSet presAssocID="{A3CB9A0B-5C6C-4647-903C-B34AE8D73B41}" presName="linear" presStyleCnt="0">
        <dgm:presLayoutVars>
          <dgm:animLvl val="lvl"/>
          <dgm:resizeHandles val="exact"/>
        </dgm:presLayoutVars>
      </dgm:prSet>
      <dgm:spPr/>
    </dgm:pt>
    <dgm:pt modelId="{13EF26A4-9DA0-46E0-866B-F79245FE7C0D}" type="pres">
      <dgm:prSet presAssocID="{97FB726A-B8D9-4A43-9DC1-70A5AE62EBB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8810B63-9092-48C0-9FEB-BF4074CDF20E}" type="presOf" srcId="{A3CB9A0B-5C6C-4647-903C-B34AE8D73B41}" destId="{7CE18908-F099-4D1D-8369-DAB1F4388237}" srcOrd="0" destOrd="0" presId="urn:microsoft.com/office/officeart/2005/8/layout/vList2"/>
    <dgm:cxn modelId="{5E139563-1851-4B07-B4DB-1BF4D3509C51}" srcId="{A3CB9A0B-5C6C-4647-903C-B34AE8D73B41}" destId="{97FB726A-B8D9-4A43-9DC1-70A5AE62EBB5}" srcOrd="0" destOrd="0" parTransId="{763B3480-F234-4496-905E-57E4FC7D0B5C}" sibTransId="{80E1F5B2-8D77-46E9-841B-D7048307FC57}"/>
    <dgm:cxn modelId="{A8AFCAA5-781C-41DC-B9C1-96758C0D32D5}" type="presOf" srcId="{97FB726A-B8D9-4A43-9DC1-70A5AE62EBB5}" destId="{13EF26A4-9DA0-46E0-866B-F79245FE7C0D}" srcOrd="0" destOrd="0" presId="urn:microsoft.com/office/officeart/2005/8/layout/vList2"/>
    <dgm:cxn modelId="{71EDD59A-F45C-4B46-A83C-FB78DD2197CC}" type="presParOf" srcId="{7CE18908-F099-4D1D-8369-DAB1F4388237}" destId="{13EF26A4-9DA0-46E0-866B-F79245FE7C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34F2077-ED50-48A7-B007-9F16CF8A6E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7374FAE-6F91-45C8-9FFF-6EF2BF549A34}">
      <dgm:prSet phldrT="[Text]" custT="1"/>
      <dgm:spPr/>
      <dgm:t>
        <a:bodyPr/>
        <a:lstStyle/>
        <a:p>
          <a:pPr algn="ctr"/>
          <a:r>
            <a:rPr lang="en-US" sz="2400" dirty="0"/>
            <a:t>Answer: The download the </a:t>
          </a:r>
          <a:r>
            <a:rPr lang="en-ID" sz="2400" dirty="0"/>
            <a:t>ch340 driver and install in your Laptop or System</a:t>
          </a:r>
        </a:p>
      </dgm:t>
    </dgm:pt>
    <dgm:pt modelId="{7D62C681-A5A9-40AA-87AD-688D1F13AC70}" type="parTrans" cxnId="{86FA899A-DAA7-4777-A900-D0CE63EDCB7F}">
      <dgm:prSet/>
      <dgm:spPr/>
      <dgm:t>
        <a:bodyPr/>
        <a:lstStyle/>
        <a:p>
          <a:endParaRPr lang="en-ID"/>
        </a:p>
      </dgm:t>
    </dgm:pt>
    <dgm:pt modelId="{B4AAF44D-564D-48F2-A44F-049B155B5AF6}" type="sibTrans" cxnId="{86FA899A-DAA7-4777-A900-D0CE63EDCB7F}">
      <dgm:prSet/>
      <dgm:spPr/>
      <dgm:t>
        <a:bodyPr/>
        <a:lstStyle/>
        <a:p>
          <a:endParaRPr lang="en-ID"/>
        </a:p>
      </dgm:t>
    </dgm:pt>
    <dgm:pt modelId="{53E06A1E-1F82-4737-AB92-C09CC402B7FB}" type="pres">
      <dgm:prSet presAssocID="{A34F2077-ED50-48A7-B007-9F16CF8A6E01}" presName="linear" presStyleCnt="0">
        <dgm:presLayoutVars>
          <dgm:animLvl val="lvl"/>
          <dgm:resizeHandles val="exact"/>
        </dgm:presLayoutVars>
      </dgm:prSet>
      <dgm:spPr/>
    </dgm:pt>
    <dgm:pt modelId="{E108A477-6444-4387-A13E-CC1CED261A7C}" type="pres">
      <dgm:prSet presAssocID="{A7374FAE-6F91-45C8-9FFF-6EF2BF549A3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A4ABF18-43BF-451D-BCF5-3FE819C06F26}" type="presOf" srcId="{A34F2077-ED50-48A7-B007-9F16CF8A6E01}" destId="{53E06A1E-1F82-4737-AB92-C09CC402B7FB}" srcOrd="0" destOrd="0" presId="urn:microsoft.com/office/officeart/2005/8/layout/vList2"/>
    <dgm:cxn modelId="{3EAB7354-FDEC-4EDD-AB07-5E0F991B9F6A}" type="presOf" srcId="{A7374FAE-6F91-45C8-9FFF-6EF2BF549A34}" destId="{E108A477-6444-4387-A13E-CC1CED261A7C}" srcOrd="0" destOrd="0" presId="urn:microsoft.com/office/officeart/2005/8/layout/vList2"/>
    <dgm:cxn modelId="{86FA899A-DAA7-4777-A900-D0CE63EDCB7F}" srcId="{A34F2077-ED50-48A7-B007-9F16CF8A6E01}" destId="{A7374FAE-6F91-45C8-9FFF-6EF2BF549A34}" srcOrd="0" destOrd="0" parTransId="{7D62C681-A5A9-40AA-87AD-688D1F13AC70}" sibTransId="{B4AAF44D-564D-48F2-A44F-049B155B5AF6}"/>
    <dgm:cxn modelId="{D596DD0B-186C-4C3D-837D-79E0C705E1EA}" type="presParOf" srcId="{53E06A1E-1F82-4737-AB92-C09CC402B7FB}" destId="{E108A477-6444-4387-A13E-CC1CED261A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684B7B6-C1CF-4E8A-A054-A4C8B1E4CF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70A6D6E0-FF8F-44F1-8BAC-F0CD28E3835A}">
      <dgm:prSet phldrT="[Text]" custT="1"/>
      <dgm:spPr/>
      <dgm:t>
        <a:bodyPr/>
        <a:lstStyle/>
        <a:p>
          <a:r>
            <a:rPr lang="en-US" sz="2200" dirty="0"/>
            <a:t>Link:- </a:t>
          </a:r>
          <a:r>
            <a:rPr lang="en-ID" sz="2200" dirty="0"/>
            <a:t>https://drive.google.com/file/d/18nCegdBoKxQqiLX_Cmjle3FvIoWNc1KC/view?usp=sharing</a:t>
          </a:r>
        </a:p>
      </dgm:t>
    </dgm:pt>
    <dgm:pt modelId="{120301A9-F442-4E56-8EB1-54F86C8D63E9}" type="parTrans" cxnId="{A1DF7281-F3C4-405B-A6A8-724F54C9574C}">
      <dgm:prSet/>
      <dgm:spPr/>
      <dgm:t>
        <a:bodyPr/>
        <a:lstStyle/>
        <a:p>
          <a:endParaRPr lang="en-ID"/>
        </a:p>
      </dgm:t>
    </dgm:pt>
    <dgm:pt modelId="{B21813BE-78BC-4EFF-88AA-B1350210FDE6}" type="sibTrans" cxnId="{A1DF7281-F3C4-405B-A6A8-724F54C9574C}">
      <dgm:prSet/>
      <dgm:spPr/>
      <dgm:t>
        <a:bodyPr/>
        <a:lstStyle/>
        <a:p>
          <a:endParaRPr lang="en-ID"/>
        </a:p>
      </dgm:t>
    </dgm:pt>
    <dgm:pt modelId="{09905E3B-9AC0-4253-AE0B-2D8F2FDA4C1A}" type="pres">
      <dgm:prSet presAssocID="{4684B7B6-C1CF-4E8A-A054-A4C8B1E4CF4F}" presName="linear" presStyleCnt="0">
        <dgm:presLayoutVars>
          <dgm:animLvl val="lvl"/>
          <dgm:resizeHandles val="exact"/>
        </dgm:presLayoutVars>
      </dgm:prSet>
      <dgm:spPr/>
    </dgm:pt>
    <dgm:pt modelId="{564FF18E-AB14-46CA-8D5D-FB88E04E93AE}" type="pres">
      <dgm:prSet presAssocID="{70A6D6E0-FF8F-44F1-8BAC-F0CD28E3835A}" presName="parentText" presStyleLbl="node1" presStyleIdx="0" presStyleCnt="1" custScaleY="441622">
        <dgm:presLayoutVars>
          <dgm:chMax val="0"/>
          <dgm:bulletEnabled val="1"/>
        </dgm:presLayoutVars>
      </dgm:prSet>
      <dgm:spPr/>
    </dgm:pt>
  </dgm:ptLst>
  <dgm:cxnLst>
    <dgm:cxn modelId="{69BB834B-8C19-484A-8C8C-44118B32C2B8}" type="presOf" srcId="{4684B7B6-C1CF-4E8A-A054-A4C8B1E4CF4F}" destId="{09905E3B-9AC0-4253-AE0B-2D8F2FDA4C1A}" srcOrd="0" destOrd="0" presId="urn:microsoft.com/office/officeart/2005/8/layout/vList2"/>
    <dgm:cxn modelId="{B3BAD156-503B-4D3B-BBD3-289D0A3B97C8}" type="presOf" srcId="{70A6D6E0-FF8F-44F1-8BAC-F0CD28E3835A}" destId="{564FF18E-AB14-46CA-8D5D-FB88E04E93AE}" srcOrd="0" destOrd="0" presId="urn:microsoft.com/office/officeart/2005/8/layout/vList2"/>
    <dgm:cxn modelId="{A1DF7281-F3C4-405B-A6A8-724F54C9574C}" srcId="{4684B7B6-C1CF-4E8A-A054-A4C8B1E4CF4F}" destId="{70A6D6E0-FF8F-44F1-8BAC-F0CD28E3835A}" srcOrd="0" destOrd="0" parTransId="{120301A9-F442-4E56-8EB1-54F86C8D63E9}" sibTransId="{B21813BE-78BC-4EFF-88AA-B1350210FDE6}"/>
    <dgm:cxn modelId="{2EC5EC92-6D9C-4F8D-A447-D9BB2DDB1513}" type="presParOf" srcId="{09905E3B-9AC0-4253-AE0B-2D8F2FDA4C1A}" destId="{564FF18E-AB14-46CA-8D5D-FB88E04E93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80BE042-9822-4607-993D-2ACE4A3B862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99B38B26-D765-4F0F-A1C1-08C17509304B}">
      <dgm:prSet phldrT="[Text]" custT="1"/>
      <dgm:spPr>
        <a:solidFill>
          <a:srgbClr val="4EA72E"/>
        </a:solidFill>
      </dgm:spPr>
      <dgm:t>
        <a:bodyPr/>
        <a:lstStyle/>
        <a:p>
          <a:pPr algn="ctr"/>
          <a:r>
            <a:rPr lang="en-US" sz="4000" dirty="0"/>
            <a:t>Board Error in Arduino IDE</a:t>
          </a:r>
          <a:endParaRPr lang="en-ID" sz="4000" dirty="0"/>
        </a:p>
      </dgm:t>
    </dgm:pt>
    <dgm:pt modelId="{8C9E8864-7C59-4716-8D61-332D2BDB13C8}" type="parTrans" cxnId="{D93CA056-0976-4102-B7A1-F5F0B8A5664B}">
      <dgm:prSet/>
      <dgm:spPr/>
      <dgm:t>
        <a:bodyPr/>
        <a:lstStyle/>
        <a:p>
          <a:endParaRPr lang="en-ID"/>
        </a:p>
      </dgm:t>
    </dgm:pt>
    <dgm:pt modelId="{2C27F2BA-960E-47F5-989B-F1553F79AD23}" type="sibTrans" cxnId="{D93CA056-0976-4102-B7A1-F5F0B8A5664B}">
      <dgm:prSet/>
      <dgm:spPr/>
      <dgm:t>
        <a:bodyPr/>
        <a:lstStyle/>
        <a:p>
          <a:endParaRPr lang="en-ID"/>
        </a:p>
      </dgm:t>
    </dgm:pt>
    <dgm:pt modelId="{1129E581-9AA3-49D6-8C78-45A3602CF52F}" type="pres">
      <dgm:prSet presAssocID="{980BE042-9822-4607-993D-2ACE4A3B862C}" presName="linear" presStyleCnt="0">
        <dgm:presLayoutVars>
          <dgm:animLvl val="lvl"/>
          <dgm:resizeHandles val="exact"/>
        </dgm:presLayoutVars>
      </dgm:prSet>
      <dgm:spPr/>
    </dgm:pt>
    <dgm:pt modelId="{527DFA88-81E4-41CD-9313-000235EA8E0F}" type="pres">
      <dgm:prSet presAssocID="{99B38B26-D765-4F0F-A1C1-08C17509304B}" presName="parentText" presStyleLbl="node1" presStyleIdx="0" presStyleCnt="1" custScaleX="100000" custScaleY="259366" custLinFactNeighborY="11411">
        <dgm:presLayoutVars>
          <dgm:chMax val="0"/>
          <dgm:bulletEnabled val="1"/>
        </dgm:presLayoutVars>
      </dgm:prSet>
      <dgm:spPr/>
    </dgm:pt>
  </dgm:ptLst>
  <dgm:cxnLst>
    <dgm:cxn modelId="{5C82CB05-6FC4-4CC8-984A-BCEB9DF351C7}" type="presOf" srcId="{980BE042-9822-4607-993D-2ACE4A3B862C}" destId="{1129E581-9AA3-49D6-8C78-45A3602CF52F}" srcOrd="0" destOrd="0" presId="urn:microsoft.com/office/officeart/2005/8/layout/vList2"/>
    <dgm:cxn modelId="{38E1B027-BCD2-48BC-9E17-ED1B089A414B}" type="presOf" srcId="{99B38B26-D765-4F0F-A1C1-08C17509304B}" destId="{527DFA88-81E4-41CD-9313-000235EA8E0F}" srcOrd="0" destOrd="0" presId="urn:microsoft.com/office/officeart/2005/8/layout/vList2"/>
    <dgm:cxn modelId="{D93CA056-0976-4102-B7A1-F5F0B8A5664B}" srcId="{980BE042-9822-4607-993D-2ACE4A3B862C}" destId="{99B38B26-D765-4F0F-A1C1-08C17509304B}" srcOrd="0" destOrd="0" parTransId="{8C9E8864-7C59-4716-8D61-332D2BDB13C8}" sibTransId="{2C27F2BA-960E-47F5-989B-F1553F79AD23}"/>
    <dgm:cxn modelId="{0E098ECD-FF24-418A-ABAC-B519D9C41962}" type="presParOf" srcId="{1129E581-9AA3-49D6-8C78-45A3602CF52F}" destId="{527DFA88-81E4-41CD-9313-000235EA8E0F}" srcOrd="0" destOrd="0" presId="urn:microsoft.com/office/officeart/2005/8/layout/vList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0E1BD5C-9E7E-4DDA-93AA-4E143D599A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8DFF357-8D3C-498C-A351-4B0B8EC2C2A1}">
      <dgm:prSet phldrT="[Text]" custT="1"/>
      <dgm:spPr/>
      <dgm:t>
        <a:bodyPr/>
        <a:lstStyle/>
        <a:p>
          <a:r>
            <a:rPr lang="en-US" sz="2400" dirty="0">
              <a:solidFill>
                <a:schemeClr val="bg1"/>
              </a:solidFill>
            </a:rPr>
            <a:t>Board link:- </a:t>
          </a:r>
          <a:r>
            <a:rPr lang="en-ID" sz="2400" b="0" i="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https://dl.espressif.com/dl/package_esp32_index.json</a:t>
          </a:r>
          <a:endParaRPr lang="en-ID" sz="2400" dirty="0">
            <a:solidFill>
              <a:schemeClr val="bg1"/>
            </a:solidFill>
          </a:endParaRPr>
        </a:p>
      </dgm:t>
    </dgm:pt>
    <dgm:pt modelId="{09438F73-D388-4C24-8B46-5577620F7EC1}" type="parTrans" cxnId="{FAC3F784-F5AD-4228-B477-29A7277E8CE0}">
      <dgm:prSet/>
      <dgm:spPr/>
      <dgm:t>
        <a:bodyPr/>
        <a:lstStyle/>
        <a:p>
          <a:endParaRPr lang="en-ID"/>
        </a:p>
      </dgm:t>
    </dgm:pt>
    <dgm:pt modelId="{240020CE-51E9-4FD2-8F9F-6BA7991AA0F3}" type="sibTrans" cxnId="{FAC3F784-F5AD-4228-B477-29A7277E8CE0}">
      <dgm:prSet/>
      <dgm:spPr/>
      <dgm:t>
        <a:bodyPr/>
        <a:lstStyle/>
        <a:p>
          <a:endParaRPr lang="en-ID"/>
        </a:p>
      </dgm:t>
    </dgm:pt>
    <dgm:pt modelId="{8EB95D78-7556-4BE3-BF6E-C509447001D3}" type="pres">
      <dgm:prSet presAssocID="{10E1BD5C-9E7E-4DDA-93AA-4E143D599AC5}" presName="linear" presStyleCnt="0">
        <dgm:presLayoutVars>
          <dgm:animLvl val="lvl"/>
          <dgm:resizeHandles val="exact"/>
        </dgm:presLayoutVars>
      </dgm:prSet>
      <dgm:spPr/>
    </dgm:pt>
    <dgm:pt modelId="{477C6A75-B33D-4847-B9BD-C193D37FC3C8}" type="pres">
      <dgm:prSet presAssocID="{A8DFF357-8D3C-498C-A351-4B0B8EC2C2A1}" presName="parentText" presStyleLbl="node1" presStyleIdx="0" presStyleCnt="1" custScaleY="277458">
        <dgm:presLayoutVars>
          <dgm:chMax val="0"/>
          <dgm:bulletEnabled val="1"/>
        </dgm:presLayoutVars>
      </dgm:prSet>
      <dgm:spPr/>
    </dgm:pt>
  </dgm:ptLst>
  <dgm:cxnLst>
    <dgm:cxn modelId="{FAC3F784-F5AD-4228-B477-29A7277E8CE0}" srcId="{10E1BD5C-9E7E-4DDA-93AA-4E143D599AC5}" destId="{A8DFF357-8D3C-498C-A351-4B0B8EC2C2A1}" srcOrd="0" destOrd="0" parTransId="{09438F73-D388-4C24-8B46-5577620F7EC1}" sibTransId="{240020CE-51E9-4FD2-8F9F-6BA7991AA0F3}"/>
    <dgm:cxn modelId="{81E4A2B2-51FE-4527-B97E-401811B63F1B}" type="presOf" srcId="{10E1BD5C-9E7E-4DDA-93AA-4E143D599AC5}" destId="{8EB95D78-7556-4BE3-BF6E-C509447001D3}" srcOrd="0" destOrd="0" presId="urn:microsoft.com/office/officeart/2005/8/layout/vList2"/>
    <dgm:cxn modelId="{2B7D62D2-AF14-4660-8E28-ECB6D2E93DD2}" type="presOf" srcId="{A8DFF357-8D3C-498C-A351-4B0B8EC2C2A1}" destId="{477C6A75-B33D-4847-B9BD-C193D37FC3C8}" srcOrd="0" destOrd="0" presId="urn:microsoft.com/office/officeart/2005/8/layout/vList2"/>
    <dgm:cxn modelId="{22662299-9899-491E-B954-71114D541A61}" type="presParOf" srcId="{8EB95D78-7556-4BE3-BF6E-C509447001D3}" destId="{477C6A75-B33D-4847-B9BD-C193D37FC3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18EE7328-E868-49AF-AB3A-6E18794EB9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CA27D909-F026-4207-B754-DEFC10EC3CA2}">
      <dgm:prSet phldrT="[Text]" custT="1"/>
      <dgm:spPr/>
      <dgm:t>
        <a:bodyPr/>
        <a:lstStyle/>
        <a:p>
          <a:pPr algn="ctr"/>
          <a:r>
            <a:rPr lang="en-US" sz="2400" dirty="0"/>
            <a:t>Add that link in Preferences…</a:t>
          </a:r>
          <a:endParaRPr lang="en-ID" sz="2400" dirty="0"/>
        </a:p>
      </dgm:t>
    </dgm:pt>
    <dgm:pt modelId="{0F8C95C0-42D1-4264-9AD9-E8A4EBECC3DF}" type="parTrans" cxnId="{174747E6-E81C-4F63-B0FD-62628F1982B6}">
      <dgm:prSet/>
      <dgm:spPr/>
      <dgm:t>
        <a:bodyPr/>
        <a:lstStyle/>
        <a:p>
          <a:pPr algn="ctr"/>
          <a:endParaRPr lang="en-ID"/>
        </a:p>
      </dgm:t>
    </dgm:pt>
    <dgm:pt modelId="{161A50F0-9396-40DC-9DB2-0E3D9B2521D4}" type="sibTrans" cxnId="{174747E6-E81C-4F63-B0FD-62628F1982B6}">
      <dgm:prSet/>
      <dgm:spPr/>
      <dgm:t>
        <a:bodyPr/>
        <a:lstStyle/>
        <a:p>
          <a:pPr algn="ctr"/>
          <a:endParaRPr lang="en-ID"/>
        </a:p>
      </dgm:t>
    </dgm:pt>
    <dgm:pt modelId="{A929B7F9-12D2-4046-BE71-7C67E182C70C}" type="pres">
      <dgm:prSet presAssocID="{18EE7328-E868-49AF-AB3A-6E18794EB9EC}" presName="linear" presStyleCnt="0">
        <dgm:presLayoutVars>
          <dgm:animLvl val="lvl"/>
          <dgm:resizeHandles val="exact"/>
        </dgm:presLayoutVars>
      </dgm:prSet>
      <dgm:spPr/>
    </dgm:pt>
    <dgm:pt modelId="{F8054BE4-EB04-481F-BFEA-EEC63177FA75}" type="pres">
      <dgm:prSet presAssocID="{CA27D909-F026-4207-B754-DEFC10EC3CA2}" presName="parentText" presStyleLbl="node1" presStyleIdx="0" presStyleCnt="1" custLinFactNeighborY="-1787">
        <dgm:presLayoutVars>
          <dgm:chMax val="0"/>
          <dgm:bulletEnabled val="1"/>
        </dgm:presLayoutVars>
      </dgm:prSet>
      <dgm:spPr/>
    </dgm:pt>
  </dgm:ptLst>
  <dgm:cxnLst>
    <dgm:cxn modelId="{C34204BA-DDDC-46E6-8DE0-AFA50EAACEC3}" type="presOf" srcId="{18EE7328-E868-49AF-AB3A-6E18794EB9EC}" destId="{A929B7F9-12D2-4046-BE71-7C67E182C70C}" srcOrd="0" destOrd="0" presId="urn:microsoft.com/office/officeart/2005/8/layout/vList2"/>
    <dgm:cxn modelId="{174747E6-E81C-4F63-B0FD-62628F1982B6}" srcId="{18EE7328-E868-49AF-AB3A-6E18794EB9EC}" destId="{CA27D909-F026-4207-B754-DEFC10EC3CA2}" srcOrd="0" destOrd="0" parTransId="{0F8C95C0-42D1-4264-9AD9-E8A4EBECC3DF}" sibTransId="{161A50F0-9396-40DC-9DB2-0E3D9B2521D4}"/>
    <dgm:cxn modelId="{4A01BEFF-D344-4040-8FAE-24DDC1A4EBED}" type="presOf" srcId="{CA27D909-F026-4207-B754-DEFC10EC3CA2}" destId="{F8054BE4-EB04-481F-BFEA-EEC63177FA75}" srcOrd="0" destOrd="0" presId="urn:microsoft.com/office/officeart/2005/8/layout/vList2"/>
    <dgm:cxn modelId="{E6B5EE81-0561-4F61-AAC3-7E52ACEBF8A3}" type="presParOf" srcId="{A929B7F9-12D2-4046-BE71-7C67E182C70C}" destId="{F8054BE4-EB04-481F-BFEA-EEC63177FA7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FAD95DC4-36D2-43E7-A7E1-4FA1F54660D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1A15F87-98D5-4BB3-9088-F59826FB0760}">
      <dgm:prSet phldrT="[Text]" custT="1"/>
      <dgm:spPr/>
      <dgm:t>
        <a:bodyPr/>
        <a:lstStyle/>
        <a:p>
          <a:pPr algn="ctr"/>
          <a:r>
            <a:rPr lang="en-US" sz="2400" dirty="0"/>
            <a:t>Click file option </a:t>
          </a:r>
          <a:r>
            <a:rPr lang="en-US" sz="2400" dirty="0">
              <a:sym typeface="Wingdings" panose="05000000000000000000" pitchFamily="2" charset="2"/>
            </a:rPr>
            <a:t> select preferences</a:t>
          </a:r>
          <a:endParaRPr lang="en-ID" sz="2400" dirty="0"/>
        </a:p>
      </dgm:t>
    </dgm:pt>
    <dgm:pt modelId="{B3F1B110-18B3-4123-B7CD-87CFA2293E13}" type="parTrans" cxnId="{83F09F8D-A199-4DC9-A3D5-62B01C014465}">
      <dgm:prSet/>
      <dgm:spPr/>
      <dgm:t>
        <a:bodyPr/>
        <a:lstStyle/>
        <a:p>
          <a:pPr algn="ctr"/>
          <a:endParaRPr lang="en-ID"/>
        </a:p>
      </dgm:t>
    </dgm:pt>
    <dgm:pt modelId="{94FEC1CE-CBAD-462B-8782-C2EFDC15C667}" type="sibTrans" cxnId="{83F09F8D-A199-4DC9-A3D5-62B01C014465}">
      <dgm:prSet/>
      <dgm:spPr/>
      <dgm:t>
        <a:bodyPr/>
        <a:lstStyle/>
        <a:p>
          <a:pPr algn="ctr"/>
          <a:endParaRPr lang="en-ID"/>
        </a:p>
      </dgm:t>
    </dgm:pt>
    <dgm:pt modelId="{1CCE56A2-18C4-4F8B-9834-487870184F58}" type="pres">
      <dgm:prSet presAssocID="{FAD95DC4-36D2-43E7-A7E1-4FA1F54660D9}" presName="linear" presStyleCnt="0">
        <dgm:presLayoutVars>
          <dgm:animLvl val="lvl"/>
          <dgm:resizeHandles val="exact"/>
        </dgm:presLayoutVars>
      </dgm:prSet>
      <dgm:spPr/>
    </dgm:pt>
    <dgm:pt modelId="{36CAE479-0E82-4297-8401-BC24F01AAA1F}" type="pres">
      <dgm:prSet presAssocID="{01A15F87-98D5-4BB3-9088-F59826FB0760}" presName="parentText" presStyleLbl="node1" presStyleIdx="0" presStyleCnt="1" custLinFactNeighborY="1875">
        <dgm:presLayoutVars>
          <dgm:chMax val="0"/>
          <dgm:bulletEnabled val="1"/>
        </dgm:presLayoutVars>
      </dgm:prSet>
      <dgm:spPr/>
    </dgm:pt>
  </dgm:ptLst>
  <dgm:cxnLst>
    <dgm:cxn modelId="{6ABBC969-A617-45D4-BABD-5FE49B7E6A67}" type="presOf" srcId="{01A15F87-98D5-4BB3-9088-F59826FB0760}" destId="{36CAE479-0E82-4297-8401-BC24F01AAA1F}" srcOrd="0" destOrd="0" presId="urn:microsoft.com/office/officeart/2005/8/layout/vList2"/>
    <dgm:cxn modelId="{A1ADBF79-0F38-4742-99C4-EF8774A6860B}" type="presOf" srcId="{FAD95DC4-36D2-43E7-A7E1-4FA1F54660D9}" destId="{1CCE56A2-18C4-4F8B-9834-487870184F58}" srcOrd="0" destOrd="0" presId="urn:microsoft.com/office/officeart/2005/8/layout/vList2"/>
    <dgm:cxn modelId="{83F09F8D-A199-4DC9-A3D5-62B01C014465}" srcId="{FAD95DC4-36D2-43E7-A7E1-4FA1F54660D9}" destId="{01A15F87-98D5-4BB3-9088-F59826FB0760}" srcOrd="0" destOrd="0" parTransId="{B3F1B110-18B3-4123-B7CD-87CFA2293E13}" sibTransId="{94FEC1CE-CBAD-462B-8782-C2EFDC15C667}"/>
    <dgm:cxn modelId="{1A485617-654E-4654-9B2F-91C229DCBEC0}" type="presParOf" srcId="{1CCE56A2-18C4-4F8B-9834-487870184F58}" destId="{36CAE479-0E82-4297-8401-BC24F01AAA1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666DD41C-89DE-4954-98F6-F2CDC59729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91D48EFE-8BF1-4430-B8F4-E9A1662E8D7C}">
      <dgm:prSet phldrT="[Text]"/>
      <dgm:spPr/>
      <dgm:t>
        <a:bodyPr/>
        <a:lstStyle/>
        <a:p>
          <a:r>
            <a:rPr lang="en-US" dirty="0"/>
            <a:t>Click preferences </a:t>
          </a:r>
          <a:r>
            <a:rPr lang="en-US" dirty="0">
              <a:sym typeface="Wingdings" panose="05000000000000000000" pitchFamily="2" charset="2"/>
            </a:rPr>
            <a:t> Click Additional boards manager URLs Paste the link  click OK button </a:t>
          </a:r>
          <a:endParaRPr lang="en-ID" dirty="0"/>
        </a:p>
      </dgm:t>
    </dgm:pt>
    <dgm:pt modelId="{1C056C9D-4D5D-4115-A6E3-1090566B3510}" type="parTrans" cxnId="{8086927E-EC55-4332-A3CD-EA75B1758D6E}">
      <dgm:prSet/>
      <dgm:spPr/>
      <dgm:t>
        <a:bodyPr/>
        <a:lstStyle/>
        <a:p>
          <a:endParaRPr lang="en-ID"/>
        </a:p>
      </dgm:t>
    </dgm:pt>
    <dgm:pt modelId="{E025018A-EDB0-4B84-B59C-7117AC5E7067}" type="sibTrans" cxnId="{8086927E-EC55-4332-A3CD-EA75B1758D6E}">
      <dgm:prSet/>
      <dgm:spPr/>
      <dgm:t>
        <a:bodyPr/>
        <a:lstStyle/>
        <a:p>
          <a:endParaRPr lang="en-ID"/>
        </a:p>
      </dgm:t>
    </dgm:pt>
    <dgm:pt modelId="{FFF8F349-8285-4161-846C-00814C65B5C6}" type="pres">
      <dgm:prSet presAssocID="{666DD41C-89DE-4954-98F6-F2CDC597299D}" presName="linear" presStyleCnt="0">
        <dgm:presLayoutVars>
          <dgm:animLvl val="lvl"/>
          <dgm:resizeHandles val="exact"/>
        </dgm:presLayoutVars>
      </dgm:prSet>
      <dgm:spPr/>
    </dgm:pt>
    <dgm:pt modelId="{698B9181-7620-44A9-AA21-D5C62680C31F}" type="pres">
      <dgm:prSet presAssocID="{91D48EFE-8BF1-4430-B8F4-E9A1662E8D7C}" presName="parentText" presStyleLbl="node1" presStyleIdx="0" presStyleCnt="1" custScaleY="28296" custLinFactNeighborY="448">
        <dgm:presLayoutVars>
          <dgm:chMax val="0"/>
          <dgm:bulletEnabled val="1"/>
        </dgm:presLayoutVars>
      </dgm:prSet>
      <dgm:spPr/>
    </dgm:pt>
  </dgm:ptLst>
  <dgm:cxnLst>
    <dgm:cxn modelId="{8086927E-EC55-4332-A3CD-EA75B1758D6E}" srcId="{666DD41C-89DE-4954-98F6-F2CDC597299D}" destId="{91D48EFE-8BF1-4430-B8F4-E9A1662E8D7C}" srcOrd="0" destOrd="0" parTransId="{1C056C9D-4D5D-4115-A6E3-1090566B3510}" sibTransId="{E025018A-EDB0-4B84-B59C-7117AC5E7067}"/>
    <dgm:cxn modelId="{67B7059A-6163-451B-AE25-CBD089735256}" type="presOf" srcId="{91D48EFE-8BF1-4430-B8F4-E9A1662E8D7C}" destId="{698B9181-7620-44A9-AA21-D5C62680C31F}" srcOrd="0" destOrd="0" presId="urn:microsoft.com/office/officeart/2005/8/layout/vList2"/>
    <dgm:cxn modelId="{B90784AB-C2E0-451A-BCE1-3D6FB45240D2}" type="presOf" srcId="{666DD41C-89DE-4954-98F6-F2CDC597299D}" destId="{FFF8F349-8285-4161-846C-00814C65B5C6}" srcOrd="0" destOrd="0" presId="urn:microsoft.com/office/officeart/2005/8/layout/vList2"/>
    <dgm:cxn modelId="{D79E270A-5D87-4B27-BD78-5180A99525A3}" type="presParOf" srcId="{FFF8F349-8285-4161-846C-00814C65B5C6}" destId="{698B9181-7620-44A9-AA21-D5C62680C31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718E3E3-AC96-4D08-B88F-BEFA484E53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7E894739-C2CA-491B-8F49-45D88CF6B293}">
      <dgm:prSet phldrT="[Text]" custT="1"/>
      <dgm:spPr/>
      <dgm:t>
        <a:bodyPr/>
        <a:lstStyle/>
        <a:p>
          <a:pPr algn="ctr"/>
          <a:r>
            <a:rPr lang="en-US" sz="2400" dirty="0"/>
            <a:t>Library Error</a:t>
          </a:r>
          <a:endParaRPr lang="en-ID" sz="2400" dirty="0"/>
        </a:p>
      </dgm:t>
    </dgm:pt>
    <dgm:pt modelId="{91D13DEF-9A1C-42E5-8D4F-E7FFCEC6763D}" type="parTrans" cxnId="{B23C0633-DB5C-4C47-A674-213933735FA7}">
      <dgm:prSet/>
      <dgm:spPr/>
      <dgm:t>
        <a:bodyPr/>
        <a:lstStyle/>
        <a:p>
          <a:pPr algn="ctr"/>
          <a:endParaRPr lang="en-ID"/>
        </a:p>
      </dgm:t>
    </dgm:pt>
    <dgm:pt modelId="{A31B12C9-D049-4C58-9B49-917EB45B2DC8}" type="sibTrans" cxnId="{B23C0633-DB5C-4C47-A674-213933735FA7}">
      <dgm:prSet/>
      <dgm:spPr/>
      <dgm:t>
        <a:bodyPr/>
        <a:lstStyle/>
        <a:p>
          <a:pPr algn="ctr"/>
          <a:endParaRPr lang="en-ID"/>
        </a:p>
      </dgm:t>
    </dgm:pt>
    <dgm:pt modelId="{98A758BA-B79A-47ED-9B16-86D03CF6EDAD}" type="pres">
      <dgm:prSet presAssocID="{C718E3E3-AC96-4D08-B88F-BEFA484E539E}" presName="linear" presStyleCnt="0">
        <dgm:presLayoutVars>
          <dgm:animLvl val="lvl"/>
          <dgm:resizeHandles val="exact"/>
        </dgm:presLayoutVars>
      </dgm:prSet>
      <dgm:spPr/>
    </dgm:pt>
    <dgm:pt modelId="{CC4C8267-294A-4850-BD85-5DF37678DBE2}" type="pres">
      <dgm:prSet presAssocID="{7E894739-C2CA-491B-8F49-45D88CF6B293}" presName="parentText" presStyleLbl="node1" presStyleIdx="0" presStyleCnt="1" custLinFactNeighborY="2145">
        <dgm:presLayoutVars>
          <dgm:chMax val="0"/>
          <dgm:bulletEnabled val="1"/>
        </dgm:presLayoutVars>
      </dgm:prSet>
      <dgm:spPr/>
    </dgm:pt>
  </dgm:ptLst>
  <dgm:cxnLst>
    <dgm:cxn modelId="{1920F22A-AD7E-47DC-A3B0-011558C41030}" type="presOf" srcId="{C718E3E3-AC96-4D08-B88F-BEFA484E539E}" destId="{98A758BA-B79A-47ED-9B16-86D03CF6EDAD}" srcOrd="0" destOrd="0" presId="urn:microsoft.com/office/officeart/2005/8/layout/vList2"/>
    <dgm:cxn modelId="{B23C0633-DB5C-4C47-A674-213933735FA7}" srcId="{C718E3E3-AC96-4D08-B88F-BEFA484E539E}" destId="{7E894739-C2CA-491B-8F49-45D88CF6B293}" srcOrd="0" destOrd="0" parTransId="{91D13DEF-9A1C-42E5-8D4F-E7FFCEC6763D}" sibTransId="{A31B12C9-D049-4C58-9B49-917EB45B2DC8}"/>
    <dgm:cxn modelId="{FB87076E-0BD8-4073-B244-178625C48537}" type="presOf" srcId="{7E894739-C2CA-491B-8F49-45D88CF6B293}" destId="{CC4C8267-294A-4850-BD85-5DF37678DBE2}" srcOrd="0" destOrd="0" presId="urn:microsoft.com/office/officeart/2005/8/layout/vList2"/>
    <dgm:cxn modelId="{F46D3F7C-CAF3-43E9-AEB6-FA6B4E0AE090}" type="presParOf" srcId="{98A758BA-B79A-47ED-9B16-86D03CF6EDAD}" destId="{CC4C8267-294A-4850-BD85-5DF37678DB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81CF56-AA0A-45FB-97D4-0800612001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9BC9A751-52BD-41DC-8D5B-62F8A9D05CA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b="1" dirty="0">
              <a:solidFill>
                <a:srgbClr val="FFFF00"/>
              </a:solidFill>
            </a:rPr>
            <a:t>Rotates Precisely</a:t>
          </a:r>
          <a:r>
            <a:rPr lang="en-US" sz="2000" dirty="0">
              <a:solidFill>
                <a:srgbClr val="FFFF00"/>
              </a:solidFill>
            </a:rPr>
            <a:t>: </a:t>
          </a:r>
          <a:r>
            <a:rPr lang="en-US" sz="2000" dirty="0">
              <a:solidFill>
                <a:schemeClr val="bg1"/>
              </a:solidFill>
            </a:rPr>
            <a:t>The MG995 can rotate between </a:t>
          </a:r>
          <a:r>
            <a:rPr lang="en-US" sz="2000" b="1" dirty="0">
              <a:solidFill>
                <a:schemeClr val="bg1"/>
              </a:solidFill>
            </a:rPr>
            <a:t>0° to 180°</a:t>
          </a:r>
          <a:r>
            <a:rPr lang="en-US" sz="2000" dirty="0">
              <a:solidFill>
                <a:schemeClr val="bg1"/>
              </a:solidFill>
            </a:rPr>
            <a:t> based on commands, making it great for controlled movements like steering or moving a robot’s arm.</a:t>
          </a:r>
          <a:endParaRPr lang="en-ID" sz="2000" dirty="0"/>
        </a:p>
      </dgm:t>
    </dgm:pt>
    <dgm:pt modelId="{B9AD202D-6C67-4E79-BD12-F06CF5505148}" type="parTrans" cxnId="{01B96BB0-C481-42A0-950D-BEFF023F7DFA}">
      <dgm:prSet/>
      <dgm:spPr/>
      <dgm:t>
        <a:bodyPr/>
        <a:lstStyle/>
        <a:p>
          <a:endParaRPr lang="en-ID" sz="2000"/>
        </a:p>
      </dgm:t>
    </dgm:pt>
    <dgm:pt modelId="{A683781B-9BBC-4316-B3E8-7278AB820A79}" type="sibTrans" cxnId="{01B96BB0-C481-42A0-950D-BEFF023F7DFA}">
      <dgm:prSet/>
      <dgm:spPr/>
      <dgm:t>
        <a:bodyPr/>
        <a:lstStyle/>
        <a:p>
          <a:endParaRPr lang="en-ID" sz="2000"/>
        </a:p>
      </dgm:t>
    </dgm:pt>
    <dgm:pt modelId="{9D5B7052-21E5-4535-9272-27A66B3C4F3F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Strong (High Torque)</a:t>
          </a:r>
          <a:r>
            <a:rPr lang="en-US" sz="2000" dirty="0">
              <a:solidFill>
                <a:srgbClr val="FFFF00"/>
              </a:solidFill>
            </a:rPr>
            <a:t>: </a:t>
          </a:r>
          <a:r>
            <a:rPr lang="en-US" sz="2000" dirty="0">
              <a:solidFill>
                <a:schemeClr val="bg1"/>
              </a:solidFill>
            </a:rPr>
            <a:t>This servo is powerful, so it can lift or move heavier things compared to smaller servos.</a:t>
          </a:r>
        </a:p>
      </dgm:t>
    </dgm:pt>
    <dgm:pt modelId="{11BC12FF-FB4B-485E-90F2-F2A9221A2238}" type="parTrans" cxnId="{D37CFBD8-33AE-4791-9353-4307CF65592F}">
      <dgm:prSet/>
      <dgm:spPr/>
      <dgm:t>
        <a:bodyPr/>
        <a:lstStyle/>
        <a:p>
          <a:endParaRPr lang="en-ID" sz="2000"/>
        </a:p>
      </dgm:t>
    </dgm:pt>
    <dgm:pt modelId="{F01810E5-A7B9-42A0-B323-22CE15AC3195}" type="sibTrans" cxnId="{D37CFBD8-33AE-4791-9353-4307CF65592F}">
      <dgm:prSet/>
      <dgm:spPr/>
      <dgm:t>
        <a:bodyPr/>
        <a:lstStyle/>
        <a:p>
          <a:endParaRPr lang="en-ID" sz="2000"/>
        </a:p>
      </dgm:t>
    </dgm:pt>
    <dgm:pt modelId="{0C9FBEFF-8054-47F7-BE44-D78719CC59AE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Metal Gears</a:t>
          </a:r>
          <a:r>
            <a:rPr lang="en-US" sz="2000" dirty="0">
              <a:solidFill>
                <a:srgbClr val="FFFF00"/>
              </a:solidFill>
            </a:rPr>
            <a:t>: </a:t>
          </a:r>
          <a:r>
            <a:rPr lang="en-US" sz="2000" dirty="0">
              <a:solidFill>
                <a:schemeClr val="bg1"/>
              </a:solidFill>
            </a:rPr>
            <a:t>It has </a:t>
          </a:r>
          <a:r>
            <a:rPr lang="en-US" sz="2000" b="1" dirty="0">
              <a:solidFill>
                <a:schemeClr val="bg1"/>
              </a:solidFill>
            </a:rPr>
            <a:t>metal gears</a:t>
          </a:r>
          <a:r>
            <a:rPr lang="en-US" sz="2000" dirty="0">
              <a:solidFill>
                <a:schemeClr val="bg1"/>
              </a:solidFill>
            </a:rPr>
            <a:t> inside, which means it’s more durable and lasts longer, especially in tough conditions.</a:t>
          </a:r>
        </a:p>
      </dgm:t>
    </dgm:pt>
    <dgm:pt modelId="{64F2ADD0-642B-427E-9F4D-B8D9FC7BAE76}" type="parTrans" cxnId="{B883709A-73D8-4B78-8943-3D6986491946}">
      <dgm:prSet/>
      <dgm:spPr/>
      <dgm:t>
        <a:bodyPr/>
        <a:lstStyle/>
        <a:p>
          <a:endParaRPr lang="en-ID" sz="2000"/>
        </a:p>
      </dgm:t>
    </dgm:pt>
    <dgm:pt modelId="{174E5F87-640B-4057-B096-6E16FA38E841}" type="sibTrans" cxnId="{B883709A-73D8-4B78-8943-3D6986491946}">
      <dgm:prSet/>
      <dgm:spPr/>
      <dgm:t>
        <a:bodyPr/>
        <a:lstStyle/>
        <a:p>
          <a:endParaRPr lang="en-ID" sz="2000"/>
        </a:p>
      </dgm:t>
    </dgm:pt>
    <dgm:pt modelId="{94061DE1-9946-4C8D-8151-56BCBD02AA29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Speed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>
              <a:solidFill>
                <a:schemeClr val="bg1"/>
              </a:solidFill>
            </a:rPr>
            <a:t> It can rotate fairly quickly, making it responsive for quick movements.</a:t>
          </a:r>
          <a:endParaRPr lang="en-US" sz="2000" dirty="0">
            <a:solidFill>
              <a:schemeClr val="bg1"/>
            </a:solidFill>
          </a:endParaRPr>
        </a:p>
      </dgm:t>
    </dgm:pt>
    <dgm:pt modelId="{8F72C812-2AC7-4CDB-8E19-515CDB5CD22F}" type="parTrans" cxnId="{E61235B5-BAD2-4EE3-9A5A-C7D25CAD8730}">
      <dgm:prSet/>
      <dgm:spPr/>
      <dgm:t>
        <a:bodyPr/>
        <a:lstStyle/>
        <a:p>
          <a:endParaRPr lang="en-ID" sz="2000"/>
        </a:p>
      </dgm:t>
    </dgm:pt>
    <dgm:pt modelId="{B619021C-9D92-4FAB-83D7-ABFE10A3EF8F}" type="sibTrans" cxnId="{E61235B5-BAD2-4EE3-9A5A-C7D25CAD8730}">
      <dgm:prSet/>
      <dgm:spPr/>
      <dgm:t>
        <a:bodyPr/>
        <a:lstStyle/>
        <a:p>
          <a:endParaRPr lang="en-ID" sz="2000"/>
        </a:p>
      </dgm:t>
    </dgm:pt>
    <dgm:pt modelId="{0FE4EE0D-48AA-4C49-B203-831449E9ED8E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Easy to Control</a:t>
          </a:r>
          <a:r>
            <a:rPr lang="en-US" sz="2000">
              <a:solidFill>
                <a:srgbClr val="FFFF00"/>
              </a:solidFill>
            </a:rPr>
            <a:t>: </a:t>
          </a:r>
          <a:r>
            <a:rPr lang="en-US" sz="2000">
              <a:solidFill>
                <a:schemeClr val="bg1"/>
              </a:solidFill>
            </a:rPr>
            <a:t>You can control it using a microcontroller like an </a:t>
          </a:r>
          <a:r>
            <a:rPr lang="en-US" sz="2000" b="1">
              <a:solidFill>
                <a:schemeClr val="bg1"/>
              </a:solidFill>
            </a:rPr>
            <a:t>Arduino</a:t>
          </a:r>
          <a:r>
            <a:rPr lang="en-US" sz="2000">
              <a:solidFill>
                <a:schemeClr val="bg1"/>
              </a:solidFill>
            </a:rPr>
            <a:t> or </a:t>
          </a:r>
          <a:r>
            <a:rPr lang="en-US" sz="2000" b="1">
              <a:solidFill>
                <a:schemeClr val="bg1"/>
              </a:solidFill>
            </a:rPr>
            <a:t>ESP32</a:t>
          </a:r>
          <a:r>
            <a:rPr lang="en-US" sz="2000">
              <a:solidFill>
                <a:schemeClr val="bg1"/>
              </a:solidFill>
            </a:rPr>
            <a:t>. It only needs a signal wire, power, and ground connection.</a:t>
          </a:r>
          <a:endParaRPr lang="en-US" sz="2000" dirty="0">
            <a:solidFill>
              <a:schemeClr val="bg1"/>
            </a:solidFill>
          </a:endParaRPr>
        </a:p>
      </dgm:t>
    </dgm:pt>
    <dgm:pt modelId="{7C61A1FD-6C32-463D-9A1E-9CBF94DA0AB9}" type="parTrans" cxnId="{BAA71271-844A-44F7-990D-9BF70E2FEBC3}">
      <dgm:prSet/>
      <dgm:spPr/>
      <dgm:t>
        <a:bodyPr/>
        <a:lstStyle/>
        <a:p>
          <a:endParaRPr lang="en-ID" sz="2000"/>
        </a:p>
      </dgm:t>
    </dgm:pt>
    <dgm:pt modelId="{7A8ADEEA-15D3-43F9-858B-9637B05756D2}" type="sibTrans" cxnId="{BAA71271-844A-44F7-990D-9BF70E2FEBC3}">
      <dgm:prSet/>
      <dgm:spPr/>
      <dgm:t>
        <a:bodyPr/>
        <a:lstStyle/>
        <a:p>
          <a:endParaRPr lang="en-ID" sz="2000"/>
        </a:p>
      </dgm:t>
    </dgm:pt>
    <dgm:pt modelId="{B167CDE2-1F95-4B08-B219-347A0D9DD4D2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Applications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>
              <a:solidFill>
                <a:schemeClr val="bg1"/>
              </a:solidFill>
            </a:rPr>
            <a:t> It’s commonly used in </a:t>
          </a:r>
          <a:r>
            <a:rPr lang="en-US" sz="2000" b="1" dirty="0">
              <a:solidFill>
                <a:schemeClr val="bg1"/>
              </a:solidFill>
            </a:rPr>
            <a:t>robotics</a:t>
          </a:r>
          <a:r>
            <a:rPr lang="en-US" sz="2000" dirty="0">
              <a:solidFill>
                <a:schemeClr val="bg1"/>
              </a:solidFill>
            </a:rPr>
            <a:t>, </a:t>
          </a:r>
          <a:r>
            <a:rPr lang="en-US" sz="2000" b="1" dirty="0">
              <a:solidFill>
                <a:schemeClr val="bg1"/>
              </a:solidFill>
            </a:rPr>
            <a:t>remote-controlled cars</a:t>
          </a:r>
          <a:r>
            <a:rPr lang="en-US" sz="2000" dirty="0">
              <a:solidFill>
                <a:schemeClr val="bg1"/>
              </a:solidFill>
            </a:rPr>
            <a:t>, </a:t>
          </a:r>
          <a:r>
            <a:rPr lang="en-US" sz="2000" b="1" dirty="0">
              <a:solidFill>
                <a:schemeClr val="bg1"/>
              </a:solidFill>
            </a:rPr>
            <a:t>boats</a:t>
          </a:r>
          <a:r>
            <a:rPr lang="en-US" sz="2000" dirty="0">
              <a:solidFill>
                <a:schemeClr val="bg1"/>
              </a:solidFill>
            </a:rPr>
            <a:t>, and other DIY electronics.</a:t>
          </a:r>
          <a:endParaRPr lang="en-ID" sz="2000" dirty="0">
            <a:solidFill>
              <a:schemeClr val="bg1"/>
            </a:solidFill>
          </a:endParaRPr>
        </a:p>
      </dgm:t>
    </dgm:pt>
    <dgm:pt modelId="{CDA86C5F-668F-4AED-B05D-AB426AD0B92C}" type="parTrans" cxnId="{17A97BF5-C213-4AD8-880C-E17EFEE95A64}">
      <dgm:prSet/>
      <dgm:spPr/>
      <dgm:t>
        <a:bodyPr/>
        <a:lstStyle/>
        <a:p>
          <a:endParaRPr lang="en-ID" sz="2000"/>
        </a:p>
      </dgm:t>
    </dgm:pt>
    <dgm:pt modelId="{C8F12B51-B193-45AC-A818-AF983F1C5EA0}" type="sibTrans" cxnId="{17A97BF5-C213-4AD8-880C-E17EFEE95A64}">
      <dgm:prSet/>
      <dgm:spPr/>
      <dgm:t>
        <a:bodyPr/>
        <a:lstStyle/>
        <a:p>
          <a:endParaRPr lang="en-ID" sz="2000"/>
        </a:p>
      </dgm:t>
    </dgm:pt>
    <dgm:pt modelId="{A3F4D50A-2EF9-40DB-B5F9-619ECA242CBA}" type="pres">
      <dgm:prSet presAssocID="{5981CF56-AA0A-45FB-97D4-08006120014C}" presName="linear" presStyleCnt="0">
        <dgm:presLayoutVars>
          <dgm:animLvl val="lvl"/>
          <dgm:resizeHandles val="exact"/>
        </dgm:presLayoutVars>
      </dgm:prSet>
      <dgm:spPr/>
    </dgm:pt>
    <dgm:pt modelId="{EC4438E5-2406-4F8B-B333-4EA6B76B2B64}" type="pres">
      <dgm:prSet presAssocID="{9BC9A751-52BD-41DC-8D5B-62F8A9D05CAD}" presName="parentText" presStyleLbl="node1" presStyleIdx="0" presStyleCnt="6" custLinFactY="-92652" custLinFactNeighborX="568" custLinFactNeighborY="-100000">
        <dgm:presLayoutVars>
          <dgm:chMax val="0"/>
          <dgm:bulletEnabled val="1"/>
        </dgm:presLayoutVars>
      </dgm:prSet>
      <dgm:spPr/>
    </dgm:pt>
    <dgm:pt modelId="{ADDE5377-91E2-4161-8FC0-5CBEB22BDA36}" type="pres">
      <dgm:prSet presAssocID="{A683781B-9BBC-4316-B3E8-7278AB820A79}" presName="spacer" presStyleCnt="0"/>
      <dgm:spPr/>
    </dgm:pt>
    <dgm:pt modelId="{1259E7A7-2AA2-4FCC-A637-7FA1CFAECCFC}" type="pres">
      <dgm:prSet presAssocID="{9D5B7052-21E5-4535-9272-27A66B3C4F3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9DE229A-B723-4D44-A585-C51D504CA78B}" type="pres">
      <dgm:prSet presAssocID="{F01810E5-A7B9-42A0-B323-22CE15AC3195}" presName="spacer" presStyleCnt="0"/>
      <dgm:spPr/>
    </dgm:pt>
    <dgm:pt modelId="{27A0D465-02D3-452D-B65A-A003BD656085}" type="pres">
      <dgm:prSet presAssocID="{0C9FBEFF-8054-47F7-BE44-D78719CC59A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CA4F1B10-0C97-4F30-94B3-ACC839B9AF62}" type="pres">
      <dgm:prSet presAssocID="{174E5F87-640B-4057-B096-6E16FA38E841}" presName="spacer" presStyleCnt="0"/>
      <dgm:spPr/>
    </dgm:pt>
    <dgm:pt modelId="{5C3BD90B-65CB-473B-AFD7-BBB2893A2974}" type="pres">
      <dgm:prSet presAssocID="{94061DE1-9946-4C8D-8151-56BCBD02AA2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8AC8611-C734-4E51-9B9A-3EFEA908F3C9}" type="pres">
      <dgm:prSet presAssocID="{B619021C-9D92-4FAB-83D7-ABFE10A3EF8F}" presName="spacer" presStyleCnt="0"/>
      <dgm:spPr/>
    </dgm:pt>
    <dgm:pt modelId="{E58BC7E1-99DA-4A89-9B31-2DC4429D8587}" type="pres">
      <dgm:prSet presAssocID="{0FE4EE0D-48AA-4C49-B203-831449E9ED8E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B456E8E-F0AC-44D8-8849-2E52F0BA6A2B}" type="pres">
      <dgm:prSet presAssocID="{7A8ADEEA-15D3-43F9-858B-9637B05756D2}" presName="spacer" presStyleCnt="0"/>
      <dgm:spPr/>
    </dgm:pt>
    <dgm:pt modelId="{B66F73C1-14A6-40EA-B237-A082401F4FAC}" type="pres">
      <dgm:prSet presAssocID="{B167CDE2-1F95-4B08-B219-347A0D9DD4D2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1EA42B64-D428-4FFB-B294-D95E761929C9}" type="presOf" srcId="{0C9FBEFF-8054-47F7-BE44-D78719CC59AE}" destId="{27A0D465-02D3-452D-B65A-A003BD656085}" srcOrd="0" destOrd="0" presId="urn:microsoft.com/office/officeart/2005/8/layout/vList2"/>
    <dgm:cxn modelId="{E0A5AF4C-D0B1-47A1-8BA5-581C5F3E4324}" type="presOf" srcId="{5981CF56-AA0A-45FB-97D4-08006120014C}" destId="{A3F4D50A-2EF9-40DB-B5F9-619ECA242CBA}" srcOrd="0" destOrd="0" presId="urn:microsoft.com/office/officeart/2005/8/layout/vList2"/>
    <dgm:cxn modelId="{1832FC50-7A9F-437B-9B71-D78691F6EE49}" type="presOf" srcId="{0FE4EE0D-48AA-4C49-B203-831449E9ED8E}" destId="{E58BC7E1-99DA-4A89-9B31-2DC4429D8587}" srcOrd="0" destOrd="0" presId="urn:microsoft.com/office/officeart/2005/8/layout/vList2"/>
    <dgm:cxn modelId="{BAA71271-844A-44F7-990D-9BF70E2FEBC3}" srcId="{5981CF56-AA0A-45FB-97D4-08006120014C}" destId="{0FE4EE0D-48AA-4C49-B203-831449E9ED8E}" srcOrd="4" destOrd="0" parTransId="{7C61A1FD-6C32-463D-9A1E-9CBF94DA0AB9}" sibTransId="{7A8ADEEA-15D3-43F9-858B-9637B05756D2}"/>
    <dgm:cxn modelId="{48423692-6CDC-4E66-8B0D-45946AD0B116}" type="presOf" srcId="{9BC9A751-52BD-41DC-8D5B-62F8A9D05CAD}" destId="{EC4438E5-2406-4F8B-B333-4EA6B76B2B64}" srcOrd="0" destOrd="0" presId="urn:microsoft.com/office/officeart/2005/8/layout/vList2"/>
    <dgm:cxn modelId="{B883709A-73D8-4B78-8943-3D6986491946}" srcId="{5981CF56-AA0A-45FB-97D4-08006120014C}" destId="{0C9FBEFF-8054-47F7-BE44-D78719CC59AE}" srcOrd="2" destOrd="0" parTransId="{64F2ADD0-642B-427E-9F4D-B8D9FC7BAE76}" sibTransId="{174E5F87-640B-4057-B096-6E16FA38E841}"/>
    <dgm:cxn modelId="{01B96BB0-C481-42A0-950D-BEFF023F7DFA}" srcId="{5981CF56-AA0A-45FB-97D4-08006120014C}" destId="{9BC9A751-52BD-41DC-8D5B-62F8A9D05CAD}" srcOrd="0" destOrd="0" parTransId="{B9AD202D-6C67-4E79-BD12-F06CF5505148}" sibTransId="{A683781B-9BBC-4316-B3E8-7278AB820A79}"/>
    <dgm:cxn modelId="{E61235B5-BAD2-4EE3-9A5A-C7D25CAD8730}" srcId="{5981CF56-AA0A-45FB-97D4-08006120014C}" destId="{94061DE1-9946-4C8D-8151-56BCBD02AA29}" srcOrd="3" destOrd="0" parTransId="{8F72C812-2AC7-4CDB-8E19-515CDB5CD22F}" sibTransId="{B619021C-9D92-4FAB-83D7-ABFE10A3EF8F}"/>
    <dgm:cxn modelId="{723821C2-5238-480C-9539-FC6D4C070773}" type="presOf" srcId="{94061DE1-9946-4C8D-8151-56BCBD02AA29}" destId="{5C3BD90B-65CB-473B-AFD7-BBB2893A2974}" srcOrd="0" destOrd="0" presId="urn:microsoft.com/office/officeart/2005/8/layout/vList2"/>
    <dgm:cxn modelId="{D37CFBD8-33AE-4791-9353-4307CF65592F}" srcId="{5981CF56-AA0A-45FB-97D4-08006120014C}" destId="{9D5B7052-21E5-4535-9272-27A66B3C4F3F}" srcOrd="1" destOrd="0" parTransId="{11BC12FF-FB4B-485E-90F2-F2A9221A2238}" sibTransId="{F01810E5-A7B9-42A0-B323-22CE15AC3195}"/>
    <dgm:cxn modelId="{488E55EF-AAE9-487C-B3DD-CD5365768141}" type="presOf" srcId="{B167CDE2-1F95-4B08-B219-347A0D9DD4D2}" destId="{B66F73C1-14A6-40EA-B237-A082401F4FAC}" srcOrd="0" destOrd="0" presId="urn:microsoft.com/office/officeart/2005/8/layout/vList2"/>
    <dgm:cxn modelId="{17A97BF5-C213-4AD8-880C-E17EFEE95A64}" srcId="{5981CF56-AA0A-45FB-97D4-08006120014C}" destId="{B167CDE2-1F95-4B08-B219-347A0D9DD4D2}" srcOrd="5" destOrd="0" parTransId="{CDA86C5F-668F-4AED-B05D-AB426AD0B92C}" sibTransId="{C8F12B51-B193-45AC-A818-AF983F1C5EA0}"/>
    <dgm:cxn modelId="{E41ECEFA-B28D-4367-A827-59AE9A9D17CC}" type="presOf" srcId="{9D5B7052-21E5-4535-9272-27A66B3C4F3F}" destId="{1259E7A7-2AA2-4FCC-A637-7FA1CFAECCFC}" srcOrd="0" destOrd="0" presId="urn:microsoft.com/office/officeart/2005/8/layout/vList2"/>
    <dgm:cxn modelId="{29FBF22B-7548-420A-93E3-B9A01B0CA090}" type="presParOf" srcId="{A3F4D50A-2EF9-40DB-B5F9-619ECA242CBA}" destId="{EC4438E5-2406-4F8B-B333-4EA6B76B2B64}" srcOrd="0" destOrd="0" presId="urn:microsoft.com/office/officeart/2005/8/layout/vList2"/>
    <dgm:cxn modelId="{472A990C-C150-4654-8822-BE9B4BC49E0B}" type="presParOf" srcId="{A3F4D50A-2EF9-40DB-B5F9-619ECA242CBA}" destId="{ADDE5377-91E2-4161-8FC0-5CBEB22BDA36}" srcOrd="1" destOrd="0" presId="urn:microsoft.com/office/officeart/2005/8/layout/vList2"/>
    <dgm:cxn modelId="{8094F130-AFD8-4954-AF48-F668515227D7}" type="presParOf" srcId="{A3F4D50A-2EF9-40DB-B5F9-619ECA242CBA}" destId="{1259E7A7-2AA2-4FCC-A637-7FA1CFAECCFC}" srcOrd="2" destOrd="0" presId="urn:microsoft.com/office/officeart/2005/8/layout/vList2"/>
    <dgm:cxn modelId="{C9E6460D-CA86-45E0-B9B9-764D584DEB0D}" type="presParOf" srcId="{A3F4D50A-2EF9-40DB-B5F9-619ECA242CBA}" destId="{39DE229A-B723-4D44-A585-C51D504CA78B}" srcOrd="3" destOrd="0" presId="urn:microsoft.com/office/officeart/2005/8/layout/vList2"/>
    <dgm:cxn modelId="{99C889CC-58F5-4240-939F-66707F92C38B}" type="presParOf" srcId="{A3F4D50A-2EF9-40DB-B5F9-619ECA242CBA}" destId="{27A0D465-02D3-452D-B65A-A003BD656085}" srcOrd="4" destOrd="0" presId="urn:microsoft.com/office/officeart/2005/8/layout/vList2"/>
    <dgm:cxn modelId="{D4C8649A-F5B7-46EA-83A6-8E29A74363A6}" type="presParOf" srcId="{A3F4D50A-2EF9-40DB-B5F9-619ECA242CBA}" destId="{CA4F1B10-0C97-4F30-94B3-ACC839B9AF62}" srcOrd="5" destOrd="0" presId="urn:microsoft.com/office/officeart/2005/8/layout/vList2"/>
    <dgm:cxn modelId="{8FE49CC7-2B36-4C35-B961-03581B153FC8}" type="presParOf" srcId="{A3F4D50A-2EF9-40DB-B5F9-619ECA242CBA}" destId="{5C3BD90B-65CB-473B-AFD7-BBB2893A2974}" srcOrd="6" destOrd="0" presId="urn:microsoft.com/office/officeart/2005/8/layout/vList2"/>
    <dgm:cxn modelId="{60673923-918C-4DD0-9E84-A8885FC1CDD0}" type="presParOf" srcId="{A3F4D50A-2EF9-40DB-B5F9-619ECA242CBA}" destId="{D8AC8611-C734-4E51-9B9A-3EFEA908F3C9}" srcOrd="7" destOrd="0" presId="urn:microsoft.com/office/officeart/2005/8/layout/vList2"/>
    <dgm:cxn modelId="{F26DD05F-0777-417D-9251-A942800DF5D5}" type="presParOf" srcId="{A3F4D50A-2EF9-40DB-B5F9-619ECA242CBA}" destId="{E58BC7E1-99DA-4A89-9B31-2DC4429D8587}" srcOrd="8" destOrd="0" presId="urn:microsoft.com/office/officeart/2005/8/layout/vList2"/>
    <dgm:cxn modelId="{70ED70C1-9E9E-4A84-B254-CF16E5C167D0}" type="presParOf" srcId="{A3F4D50A-2EF9-40DB-B5F9-619ECA242CBA}" destId="{AB456E8E-F0AC-44D8-8849-2E52F0BA6A2B}" srcOrd="9" destOrd="0" presId="urn:microsoft.com/office/officeart/2005/8/layout/vList2"/>
    <dgm:cxn modelId="{3E149FB6-4DF1-45E8-9A99-B3DAB30FDB07}" type="presParOf" srcId="{A3F4D50A-2EF9-40DB-B5F9-619ECA242CBA}" destId="{B66F73C1-14A6-40EA-B237-A082401F4FAC}" srcOrd="1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8CC68772-F39A-4E24-9157-058383D11B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54B80B3-0DB4-4230-BD95-C1BC7824E302}">
      <dgm:prSet phldrT="[Text]" custT="1"/>
      <dgm:spPr/>
      <dgm:t>
        <a:bodyPr/>
        <a:lstStyle/>
        <a:p>
          <a:pPr algn="ctr"/>
          <a:r>
            <a:rPr lang="en-US" sz="2400" dirty="0"/>
            <a:t>Click Library Manager </a:t>
          </a:r>
          <a:r>
            <a:rPr lang="en-US" sz="2400" dirty="0">
              <a:sym typeface="Wingdings" panose="05000000000000000000" pitchFamily="2" charset="2"/>
            </a:rPr>
            <a:t> Download library  Related the libraries</a:t>
          </a:r>
          <a:endParaRPr lang="en-ID" sz="2400" dirty="0"/>
        </a:p>
      </dgm:t>
    </dgm:pt>
    <dgm:pt modelId="{E6038F06-82DE-4D36-AAD7-2105C2C799A8}" type="parTrans" cxnId="{AA93297B-9699-47D8-A5A0-BB7ADF20FDA2}">
      <dgm:prSet/>
      <dgm:spPr/>
      <dgm:t>
        <a:bodyPr/>
        <a:lstStyle/>
        <a:p>
          <a:endParaRPr lang="en-ID"/>
        </a:p>
      </dgm:t>
    </dgm:pt>
    <dgm:pt modelId="{EE7AA141-016A-4C56-8F81-C61DC20134F8}" type="sibTrans" cxnId="{AA93297B-9699-47D8-A5A0-BB7ADF20FDA2}">
      <dgm:prSet/>
      <dgm:spPr/>
      <dgm:t>
        <a:bodyPr/>
        <a:lstStyle/>
        <a:p>
          <a:endParaRPr lang="en-ID"/>
        </a:p>
      </dgm:t>
    </dgm:pt>
    <dgm:pt modelId="{F1C600E0-BF9E-47D8-A865-D0A6435D68AA}" type="pres">
      <dgm:prSet presAssocID="{8CC68772-F39A-4E24-9157-058383D11B01}" presName="linear" presStyleCnt="0">
        <dgm:presLayoutVars>
          <dgm:animLvl val="lvl"/>
          <dgm:resizeHandles val="exact"/>
        </dgm:presLayoutVars>
      </dgm:prSet>
      <dgm:spPr/>
    </dgm:pt>
    <dgm:pt modelId="{52BB6B46-346B-44D8-B5D2-D6D8011E080E}" type="pres">
      <dgm:prSet presAssocID="{054B80B3-0DB4-4230-BD95-C1BC7824E30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FC58420-5E37-4B3B-A229-1DEC82B39088}" type="presOf" srcId="{054B80B3-0DB4-4230-BD95-C1BC7824E302}" destId="{52BB6B46-346B-44D8-B5D2-D6D8011E080E}" srcOrd="0" destOrd="0" presId="urn:microsoft.com/office/officeart/2005/8/layout/vList2"/>
    <dgm:cxn modelId="{0C97FD65-9936-4DF4-ADEE-4EEBE2AB7A58}" type="presOf" srcId="{8CC68772-F39A-4E24-9157-058383D11B01}" destId="{F1C600E0-BF9E-47D8-A865-D0A6435D68AA}" srcOrd="0" destOrd="0" presId="urn:microsoft.com/office/officeart/2005/8/layout/vList2"/>
    <dgm:cxn modelId="{AA93297B-9699-47D8-A5A0-BB7ADF20FDA2}" srcId="{8CC68772-F39A-4E24-9157-058383D11B01}" destId="{054B80B3-0DB4-4230-BD95-C1BC7824E302}" srcOrd="0" destOrd="0" parTransId="{E6038F06-82DE-4D36-AAD7-2105C2C799A8}" sibTransId="{EE7AA141-016A-4C56-8F81-C61DC20134F8}"/>
    <dgm:cxn modelId="{D43BCE3B-7BE0-4BDE-B7C5-18F022B805DB}" type="presParOf" srcId="{F1C600E0-BF9E-47D8-A865-D0A6435D68AA}" destId="{52BB6B46-346B-44D8-B5D2-D6D8011E080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5017EBA-63A4-4C7C-832A-EC4F6FDABC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83CEEE26-D532-43A8-BC6F-C64C604358F6}">
      <dgm:prSet phldrT="[Text]"/>
      <dgm:spPr>
        <a:solidFill>
          <a:srgbClr val="4EA72E"/>
        </a:solidFill>
      </dgm:spPr>
      <dgm:t>
        <a:bodyPr/>
        <a:lstStyle/>
        <a:p>
          <a:pPr algn="ctr"/>
          <a:r>
            <a:rPr lang="en-US" dirty="0"/>
            <a:t>Libraries</a:t>
          </a:r>
          <a:endParaRPr lang="en-ID" dirty="0"/>
        </a:p>
      </dgm:t>
    </dgm:pt>
    <dgm:pt modelId="{20660C7E-3119-4C57-A3C3-32368A0530C6}" type="parTrans" cxnId="{9A456ACD-2B4E-4A8D-A88C-69C2236A9BFC}">
      <dgm:prSet/>
      <dgm:spPr/>
      <dgm:t>
        <a:bodyPr/>
        <a:lstStyle/>
        <a:p>
          <a:pPr algn="ctr"/>
          <a:endParaRPr lang="en-ID"/>
        </a:p>
      </dgm:t>
    </dgm:pt>
    <dgm:pt modelId="{83E00474-5B5E-4396-B283-59C88B9D209A}" type="sibTrans" cxnId="{9A456ACD-2B4E-4A8D-A88C-69C2236A9BFC}">
      <dgm:prSet/>
      <dgm:spPr/>
      <dgm:t>
        <a:bodyPr/>
        <a:lstStyle/>
        <a:p>
          <a:pPr algn="ctr"/>
          <a:endParaRPr lang="en-ID"/>
        </a:p>
      </dgm:t>
    </dgm:pt>
    <dgm:pt modelId="{2F287F4D-DA5C-462E-998B-0B0017E12431}" type="pres">
      <dgm:prSet presAssocID="{C5017EBA-63A4-4C7C-832A-EC4F6FDABCA8}" presName="linear" presStyleCnt="0">
        <dgm:presLayoutVars>
          <dgm:animLvl val="lvl"/>
          <dgm:resizeHandles val="exact"/>
        </dgm:presLayoutVars>
      </dgm:prSet>
      <dgm:spPr/>
    </dgm:pt>
    <dgm:pt modelId="{74939C20-7202-44F8-8067-7B79068865B3}" type="pres">
      <dgm:prSet presAssocID="{83CEEE26-D532-43A8-BC6F-C64C604358F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379A62E-E38F-4596-A917-2EC7AD88BF7E}" type="presOf" srcId="{83CEEE26-D532-43A8-BC6F-C64C604358F6}" destId="{74939C20-7202-44F8-8067-7B79068865B3}" srcOrd="0" destOrd="0" presId="urn:microsoft.com/office/officeart/2005/8/layout/vList2"/>
    <dgm:cxn modelId="{8DFB858C-D1E1-45CC-BEEC-BEAB285C2D9C}" type="presOf" srcId="{C5017EBA-63A4-4C7C-832A-EC4F6FDABCA8}" destId="{2F287F4D-DA5C-462E-998B-0B0017E12431}" srcOrd="0" destOrd="0" presId="urn:microsoft.com/office/officeart/2005/8/layout/vList2"/>
    <dgm:cxn modelId="{9A456ACD-2B4E-4A8D-A88C-69C2236A9BFC}" srcId="{C5017EBA-63A4-4C7C-832A-EC4F6FDABCA8}" destId="{83CEEE26-D532-43A8-BC6F-C64C604358F6}" srcOrd="0" destOrd="0" parTransId="{20660C7E-3119-4C57-A3C3-32368A0530C6}" sibTransId="{83E00474-5B5E-4396-B283-59C88B9D209A}"/>
    <dgm:cxn modelId="{CE26D170-3B7F-4C9D-A45C-E7B7FAA100B3}" type="presParOf" srcId="{2F287F4D-DA5C-462E-998B-0B0017E12431}" destId="{74939C20-7202-44F8-8067-7B79068865B3}" srcOrd="0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D7C87FD-88F6-450A-AB92-378A7352D9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9BCC38B-45C3-48C7-B1E2-704EFB3E0748}">
      <dgm:prSet phldrT="[Text]"/>
      <dgm:spPr/>
      <dgm:t>
        <a:bodyPr/>
        <a:lstStyle/>
        <a:p>
          <a:pPr algn="ctr"/>
          <a:r>
            <a:rPr lang="en-ID" dirty="0"/>
            <a:t>Introduction to CP2102 Driver</a:t>
          </a:r>
        </a:p>
      </dgm:t>
    </dgm:pt>
    <dgm:pt modelId="{5E54DF9F-A77F-4EAA-BCEB-12BB323229B7}" type="parTrans" cxnId="{4108FFC1-0372-4B2A-8CC2-081AEA3CB61C}">
      <dgm:prSet/>
      <dgm:spPr/>
      <dgm:t>
        <a:bodyPr/>
        <a:lstStyle/>
        <a:p>
          <a:endParaRPr lang="en-ID"/>
        </a:p>
      </dgm:t>
    </dgm:pt>
    <dgm:pt modelId="{B409030A-2F5E-4452-B26D-8068F3D4A176}" type="sibTrans" cxnId="{4108FFC1-0372-4B2A-8CC2-081AEA3CB61C}">
      <dgm:prSet/>
      <dgm:spPr/>
      <dgm:t>
        <a:bodyPr/>
        <a:lstStyle/>
        <a:p>
          <a:endParaRPr lang="en-ID"/>
        </a:p>
      </dgm:t>
    </dgm:pt>
    <dgm:pt modelId="{868F2A5F-0621-4488-91DB-315CB95A5676}" type="pres">
      <dgm:prSet presAssocID="{CD7C87FD-88F6-450A-AB92-378A7352D9CD}" presName="linear" presStyleCnt="0">
        <dgm:presLayoutVars>
          <dgm:animLvl val="lvl"/>
          <dgm:resizeHandles val="exact"/>
        </dgm:presLayoutVars>
      </dgm:prSet>
      <dgm:spPr/>
    </dgm:pt>
    <dgm:pt modelId="{8077A6DB-8DC4-435F-AD21-D56E31F5D673}" type="pres">
      <dgm:prSet presAssocID="{29BCC38B-45C3-48C7-B1E2-704EFB3E074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FA62719-C7A4-4C5F-8C30-17312456AAE7}" type="presOf" srcId="{29BCC38B-45C3-48C7-B1E2-704EFB3E0748}" destId="{8077A6DB-8DC4-435F-AD21-D56E31F5D673}" srcOrd="0" destOrd="0" presId="urn:microsoft.com/office/officeart/2005/8/layout/vList2"/>
    <dgm:cxn modelId="{03EA76AB-F2FC-4AB4-82A3-EA7E3092AB62}" type="presOf" srcId="{CD7C87FD-88F6-450A-AB92-378A7352D9CD}" destId="{868F2A5F-0621-4488-91DB-315CB95A5676}" srcOrd="0" destOrd="0" presId="urn:microsoft.com/office/officeart/2005/8/layout/vList2"/>
    <dgm:cxn modelId="{4108FFC1-0372-4B2A-8CC2-081AEA3CB61C}" srcId="{CD7C87FD-88F6-450A-AB92-378A7352D9CD}" destId="{29BCC38B-45C3-48C7-B1E2-704EFB3E0748}" srcOrd="0" destOrd="0" parTransId="{5E54DF9F-A77F-4EAA-BCEB-12BB323229B7}" sibTransId="{B409030A-2F5E-4452-B26D-8068F3D4A176}"/>
    <dgm:cxn modelId="{05763596-D82D-4AA3-B126-DA1AF9BA986F}" type="presParOf" srcId="{868F2A5F-0621-4488-91DB-315CB95A5676}" destId="{8077A6DB-8DC4-435F-AD21-D56E31F5D6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D82109A4-B50B-47C5-97E3-784DCC6CD72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CBC564C-0957-40A8-A6FA-3C2014CE4466}">
      <dgm:prSet phldrT="[Text]"/>
      <dgm:spPr/>
      <dgm:t>
        <a:bodyPr/>
        <a:lstStyle/>
        <a:p>
          <a:pPr algn="ctr">
            <a:buNone/>
          </a:pPr>
          <a:r>
            <a:rPr lang="en-ID"/>
            <a:t>What is CP2102?</a:t>
          </a:r>
        </a:p>
      </dgm:t>
    </dgm:pt>
    <dgm:pt modelId="{3C97F527-F367-497C-A235-8CDBE55B305F}" type="parTrans" cxnId="{8C2C1DD3-379F-453B-94D0-5833729230F5}">
      <dgm:prSet/>
      <dgm:spPr/>
      <dgm:t>
        <a:bodyPr/>
        <a:lstStyle/>
        <a:p>
          <a:endParaRPr lang="en-ID"/>
        </a:p>
      </dgm:t>
    </dgm:pt>
    <dgm:pt modelId="{A574C39B-6DBD-4B41-B0DD-B4B2574C25A7}" type="sibTrans" cxnId="{8C2C1DD3-379F-453B-94D0-5833729230F5}">
      <dgm:prSet/>
      <dgm:spPr/>
      <dgm:t>
        <a:bodyPr/>
        <a:lstStyle/>
        <a:p>
          <a:endParaRPr lang="en-ID"/>
        </a:p>
      </dgm:t>
    </dgm:pt>
    <dgm:pt modelId="{F5626056-7C80-413B-B75B-B854AA4D70F2}">
      <dgm:prSet/>
      <dgm:spPr/>
      <dgm:t>
        <a:bodyPr/>
        <a:lstStyle/>
        <a:p>
          <a:r>
            <a:rPr lang="en-ID" dirty="0"/>
            <a:t>A USB-to-UART bridge controller</a:t>
          </a:r>
        </a:p>
      </dgm:t>
    </dgm:pt>
    <dgm:pt modelId="{527E9821-699C-4B85-8E2D-8FD49C85CF14}" type="parTrans" cxnId="{1B6E4225-7DB6-44E3-AD00-73FC675E4911}">
      <dgm:prSet/>
      <dgm:spPr/>
      <dgm:t>
        <a:bodyPr/>
        <a:lstStyle/>
        <a:p>
          <a:endParaRPr lang="en-ID"/>
        </a:p>
      </dgm:t>
    </dgm:pt>
    <dgm:pt modelId="{24106ADE-8DCF-4DA0-8E92-834D78ECA318}" type="sibTrans" cxnId="{1B6E4225-7DB6-44E3-AD00-73FC675E4911}">
      <dgm:prSet/>
      <dgm:spPr/>
      <dgm:t>
        <a:bodyPr/>
        <a:lstStyle/>
        <a:p>
          <a:endParaRPr lang="en-ID"/>
        </a:p>
      </dgm:t>
    </dgm:pt>
    <dgm:pt modelId="{C57AFBFA-5C44-4199-AA96-83136BEC8BF8}">
      <dgm:prSet/>
      <dgm:spPr/>
      <dgm:t>
        <a:bodyPr/>
        <a:lstStyle/>
        <a:p>
          <a:r>
            <a:rPr lang="en-ID" dirty="0"/>
            <a:t>Manufactured by Silicon Labs</a:t>
          </a:r>
        </a:p>
      </dgm:t>
    </dgm:pt>
    <dgm:pt modelId="{74F3833A-95ED-4BEC-B5E2-9DE5A6F2D3AF}" type="parTrans" cxnId="{6CF5721A-EF9D-426C-968C-AFF3BDA5C560}">
      <dgm:prSet/>
      <dgm:spPr/>
      <dgm:t>
        <a:bodyPr/>
        <a:lstStyle/>
        <a:p>
          <a:endParaRPr lang="en-ID"/>
        </a:p>
      </dgm:t>
    </dgm:pt>
    <dgm:pt modelId="{E584D9DD-6A8D-4DD9-8963-07B9A14D6BFB}" type="sibTrans" cxnId="{6CF5721A-EF9D-426C-968C-AFF3BDA5C560}">
      <dgm:prSet/>
      <dgm:spPr/>
      <dgm:t>
        <a:bodyPr/>
        <a:lstStyle/>
        <a:p>
          <a:endParaRPr lang="en-ID"/>
        </a:p>
      </dgm:t>
    </dgm:pt>
    <dgm:pt modelId="{B64E47B2-78A1-479F-8CD3-F1F81C5FAE37}">
      <dgm:prSet/>
      <dgm:spPr/>
      <dgm:t>
        <a:bodyPr/>
        <a:lstStyle/>
        <a:p>
          <a:pPr algn="ctr"/>
          <a:r>
            <a:rPr lang="en-ID"/>
            <a:t>Purpose of the Driver</a:t>
          </a:r>
          <a:endParaRPr lang="en-ID" dirty="0"/>
        </a:p>
      </dgm:t>
    </dgm:pt>
    <dgm:pt modelId="{74F69622-3278-4732-9069-6DE178B634F3}" type="parTrans" cxnId="{EC51F00A-D9A4-4DBB-BF50-407D74C806B7}">
      <dgm:prSet/>
      <dgm:spPr/>
      <dgm:t>
        <a:bodyPr/>
        <a:lstStyle/>
        <a:p>
          <a:endParaRPr lang="en-ID"/>
        </a:p>
      </dgm:t>
    </dgm:pt>
    <dgm:pt modelId="{A0DE9EAF-295D-4712-ABC7-CC4A8578AFA5}" type="sibTrans" cxnId="{EC51F00A-D9A4-4DBB-BF50-407D74C806B7}">
      <dgm:prSet/>
      <dgm:spPr/>
      <dgm:t>
        <a:bodyPr/>
        <a:lstStyle/>
        <a:p>
          <a:endParaRPr lang="en-ID"/>
        </a:p>
      </dgm:t>
    </dgm:pt>
    <dgm:pt modelId="{F9BC3F82-D306-41D2-8DA7-322AFC82BF97}">
      <dgm:prSet/>
      <dgm:spPr/>
      <dgm:t>
        <a:bodyPr/>
        <a:lstStyle/>
        <a:p>
          <a:r>
            <a:rPr lang="en-US" dirty="0"/>
            <a:t>Enables communication between USB and UART (Universal Asynchronous Receiver-Transmitter) devices</a:t>
          </a:r>
        </a:p>
      </dgm:t>
    </dgm:pt>
    <dgm:pt modelId="{30FEAF72-DA17-48BE-896F-676E830D0326}" type="parTrans" cxnId="{2D115561-72C0-4205-AF39-DF1C01784CFB}">
      <dgm:prSet/>
      <dgm:spPr/>
      <dgm:t>
        <a:bodyPr/>
        <a:lstStyle/>
        <a:p>
          <a:endParaRPr lang="en-ID"/>
        </a:p>
      </dgm:t>
    </dgm:pt>
    <dgm:pt modelId="{92BF6F94-66DD-4DF8-9307-E231D516C571}" type="sibTrans" cxnId="{2D115561-72C0-4205-AF39-DF1C01784CFB}">
      <dgm:prSet/>
      <dgm:spPr/>
      <dgm:t>
        <a:bodyPr/>
        <a:lstStyle/>
        <a:p>
          <a:endParaRPr lang="en-ID"/>
        </a:p>
      </dgm:t>
    </dgm:pt>
    <dgm:pt modelId="{787AA8A3-382C-4C64-B003-F15D8E711508}">
      <dgm:prSet/>
      <dgm:spPr/>
      <dgm:t>
        <a:bodyPr/>
        <a:lstStyle/>
        <a:p>
          <a:pPr algn="ctr"/>
          <a:r>
            <a:rPr lang="en-ID"/>
            <a:t>Common Applications</a:t>
          </a:r>
          <a:endParaRPr lang="en-ID" dirty="0"/>
        </a:p>
      </dgm:t>
    </dgm:pt>
    <dgm:pt modelId="{0A764CAB-8983-4009-A154-CF3D4394E6FD}" type="parTrans" cxnId="{02890EDD-5A57-41FD-9257-BE8D373B41A8}">
      <dgm:prSet/>
      <dgm:spPr/>
      <dgm:t>
        <a:bodyPr/>
        <a:lstStyle/>
        <a:p>
          <a:endParaRPr lang="en-ID"/>
        </a:p>
      </dgm:t>
    </dgm:pt>
    <dgm:pt modelId="{690BBF43-1E94-435B-B81A-0C6EE69F558C}" type="sibTrans" cxnId="{02890EDD-5A57-41FD-9257-BE8D373B41A8}">
      <dgm:prSet/>
      <dgm:spPr/>
      <dgm:t>
        <a:bodyPr/>
        <a:lstStyle/>
        <a:p>
          <a:endParaRPr lang="en-ID"/>
        </a:p>
      </dgm:t>
    </dgm:pt>
    <dgm:pt modelId="{7BEDA73C-6501-496D-B312-82414127653F}">
      <dgm:prSet/>
      <dgm:spPr/>
      <dgm:t>
        <a:bodyPr/>
        <a:lstStyle/>
        <a:p>
          <a:r>
            <a:rPr lang="en-ID" dirty="0"/>
            <a:t>Microcontrollers, IoT devices, serial communication for data transfer</a:t>
          </a:r>
        </a:p>
      </dgm:t>
    </dgm:pt>
    <dgm:pt modelId="{152EFF53-875A-4EA4-AE1E-8E995007A0FD}" type="parTrans" cxnId="{B0BCB52E-A8DE-44AA-A2E4-BAF095CC6C18}">
      <dgm:prSet/>
      <dgm:spPr/>
      <dgm:t>
        <a:bodyPr/>
        <a:lstStyle/>
        <a:p>
          <a:endParaRPr lang="en-ID"/>
        </a:p>
      </dgm:t>
    </dgm:pt>
    <dgm:pt modelId="{72795165-4A06-49A3-9998-B8C8A1194E5D}" type="sibTrans" cxnId="{B0BCB52E-A8DE-44AA-A2E4-BAF095CC6C18}">
      <dgm:prSet/>
      <dgm:spPr/>
      <dgm:t>
        <a:bodyPr/>
        <a:lstStyle/>
        <a:p>
          <a:endParaRPr lang="en-ID"/>
        </a:p>
      </dgm:t>
    </dgm:pt>
    <dgm:pt modelId="{566B9948-FE12-47E1-BD35-063E1CBB1A9C}" type="pres">
      <dgm:prSet presAssocID="{D82109A4-B50B-47C5-97E3-784DCC6CD72F}" presName="linear" presStyleCnt="0">
        <dgm:presLayoutVars>
          <dgm:animLvl val="lvl"/>
          <dgm:resizeHandles val="exact"/>
        </dgm:presLayoutVars>
      </dgm:prSet>
      <dgm:spPr/>
    </dgm:pt>
    <dgm:pt modelId="{CE9838FC-7E3F-4C0D-A68E-E0CAE1046909}" type="pres">
      <dgm:prSet presAssocID="{ACBC564C-0957-40A8-A6FA-3C2014CE446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FFA70106-F110-4D23-B151-BC985EEE62A0}" type="pres">
      <dgm:prSet presAssocID="{A574C39B-6DBD-4B41-B0DD-B4B2574C25A7}" presName="spacer" presStyleCnt="0"/>
      <dgm:spPr/>
    </dgm:pt>
    <dgm:pt modelId="{10888F41-4C8F-4D35-9CB7-1DE10E15EFB4}" type="pres">
      <dgm:prSet presAssocID="{F5626056-7C80-413B-B75B-B854AA4D70F2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8B12E99-ECA2-4E29-BABE-731A1FF98E10}" type="pres">
      <dgm:prSet presAssocID="{24106ADE-8DCF-4DA0-8E92-834D78ECA318}" presName="spacer" presStyleCnt="0"/>
      <dgm:spPr/>
    </dgm:pt>
    <dgm:pt modelId="{E9983021-945E-4606-BD9B-93291242A0DC}" type="pres">
      <dgm:prSet presAssocID="{C57AFBFA-5C44-4199-AA96-83136BEC8BF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33D8054-F80C-47CC-9D12-E9B205865540}" type="pres">
      <dgm:prSet presAssocID="{E584D9DD-6A8D-4DD9-8963-07B9A14D6BFB}" presName="spacer" presStyleCnt="0"/>
      <dgm:spPr/>
    </dgm:pt>
    <dgm:pt modelId="{72D70A96-3F74-4F22-ACE7-CA1AF7157AB4}" type="pres">
      <dgm:prSet presAssocID="{B64E47B2-78A1-479F-8CD3-F1F81C5FAE3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CBFDA9E-70F4-4439-9FE2-5C95C09E011F}" type="pres">
      <dgm:prSet presAssocID="{A0DE9EAF-295D-4712-ABC7-CC4A8578AFA5}" presName="spacer" presStyleCnt="0"/>
      <dgm:spPr/>
    </dgm:pt>
    <dgm:pt modelId="{A59DD192-13D3-48FC-810D-5BAFC33377CB}" type="pres">
      <dgm:prSet presAssocID="{F9BC3F82-D306-41D2-8DA7-322AFC82BF9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C5B2F8BC-D937-41D2-A4DF-45101CF13DD7}" type="pres">
      <dgm:prSet presAssocID="{92BF6F94-66DD-4DF8-9307-E231D516C571}" presName="spacer" presStyleCnt="0"/>
      <dgm:spPr/>
    </dgm:pt>
    <dgm:pt modelId="{97930EC4-B304-4575-B97F-7F4BC1D90573}" type="pres">
      <dgm:prSet presAssocID="{787AA8A3-382C-4C64-B003-F15D8E711508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468AB32-5224-4B77-925A-7602A11BFB6E}" type="pres">
      <dgm:prSet presAssocID="{690BBF43-1E94-435B-B81A-0C6EE69F558C}" presName="spacer" presStyleCnt="0"/>
      <dgm:spPr/>
    </dgm:pt>
    <dgm:pt modelId="{9BDC0E69-488E-433A-887E-4A8249E03990}" type="pres">
      <dgm:prSet presAssocID="{7BEDA73C-6501-496D-B312-82414127653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EC51F00A-D9A4-4DBB-BF50-407D74C806B7}" srcId="{D82109A4-B50B-47C5-97E3-784DCC6CD72F}" destId="{B64E47B2-78A1-479F-8CD3-F1F81C5FAE37}" srcOrd="3" destOrd="0" parTransId="{74F69622-3278-4732-9069-6DE178B634F3}" sibTransId="{A0DE9EAF-295D-4712-ABC7-CC4A8578AFA5}"/>
    <dgm:cxn modelId="{6CF5721A-EF9D-426C-968C-AFF3BDA5C560}" srcId="{D82109A4-B50B-47C5-97E3-784DCC6CD72F}" destId="{C57AFBFA-5C44-4199-AA96-83136BEC8BF8}" srcOrd="2" destOrd="0" parTransId="{74F3833A-95ED-4BEC-B5E2-9DE5A6F2D3AF}" sibTransId="{E584D9DD-6A8D-4DD9-8963-07B9A14D6BFB}"/>
    <dgm:cxn modelId="{1B6E4225-7DB6-44E3-AD00-73FC675E4911}" srcId="{D82109A4-B50B-47C5-97E3-784DCC6CD72F}" destId="{F5626056-7C80-413B-B75B-B854AA4D70F2}" srcOrd="1" destOrd="0" parTransId="{527E9821-699C-4B85-8E2D-8FD49C85CF14}" sibTransId="{24106ADE-8DCF-4DA0-8E92-834D78ECA318}"/>
    <dgm:cxn modelId="{91610F28-EE50-48CA-876C-98E1BE8EC6B1}" type="presOf" srcId="{B64E47B2-78A1-479F-8CD3-F1F81C5FAE37}" destId="{72D70A96-3F74-4F22-ACE7-CA1AF7157AB4}" srcOrd="0" destOrd="0" presId="urn:microsoft.com/office/officeart/2005/8/layout/vList2"/>
    <dgm:cxn modelId="{B0BCB52E-A8DE-44AA-A2E4-BAF095CC6C18}" srcId="{D82109A4-B50B-47C5-97E3-784DCC6CD72F}" destId="{7BEDA73C-6501-496D-B312-82414127653F}" srcOrd="6" destOrd="0" parTransId="{152EFF53-875A-4EA4-AE1E-8E995007A0FD}" sibTransId="{72795165-4A06-49A3-9998-B8C8A1194E5D}"/>
    <dgm:cxn modelId="{35DA3E30-CAD3-429C-A954-423880663CF8}" type="presOf" srcId="{787AA8A3-382C-4C64-B003-F15D8E711508}" destId="{97930EC4-B304-4575-B97F-7F4BC1D90573}" srcOrd="0" destOrd="0" presId="urn:microsoft.com/office/officeart/2005/8/layout/vList2"/>
    <dgm:cxn modelId="{16D23941-49B5-457D-B30C-53F6437F19CE}" type="presOf" srcId="{ACBC564C-0957-40A8-A6FA-3C2014CE4466}" destId="{CE9838FC-7E3F-4C0D-A68E-E0CAE1046909}" srcOrd="0" destOrd="0" presId="urn:microsoft.com/office/officeart/2005/8/layout/vList2"/>
    <dgm:cxn modelId="{2D115561-72C0-4205-AF39-DF1C01784CFB}" srcId="{D82109A4-B50B-47C5-97E3-784DCC6CD72F}" destId="{F9BC3F82-D306-41D2-8DA7-322AFC82BF97}" srcOrd="4" destOrd="0" parTransId="{30FEAF72-DA17-48BE-896F-676E830D0326}" sibTransId="{92BF6F94-66DD-4DF8-9307-E231D516C571}"/>
    <dgm:cxn modelId="{4A091366-293F-4CE3-BE17-2D5D62C60159}" type="presOf" srcId="{7BEDA73C-6501-496D-B312-82414127653F}" destId="{9BDC0E69-488E-433A-887E-4A8249E03990}" srcOrd="0" destOrd="0" presId="urn:microsoft.com/office/officeart/2005/8/layout/vList2"/>
    <dgm:cxn modelId="{5E8C1969-DE26-497F-AE63-CFDF96A42EC3}" type="presOf" srcId="{F9BC3F82-D306-41D2-8DA7-322AFC82BF97}" destId="{A59DD192-13D3-48FC-810D-5BAFC33377CB}" srcOrd="0" destOrd="0" presId="urn:microsoft.com/office/officeart/2005/8/layout/vList2"/>
    <dgm:cxn modelId="{2CDB8A70-4E64-4BE1-AD2B-241AC8CA5099}" type="presOf" srcId="{C57AFBFA-5C44-4199-AA96-83136BEC8BF8}" destId="{E9983021-945E-4606-BD9B-93291242A0DC}" srcOrd="0" destOrd="0" presId="urn:microsoft.com/office/officeart/2005/8/layout/vList2"/>
    <dgm:cxn modelId="{51AAF674-1F3D-4661-890B-80607F8F2CD7}" type="presOf" srcId="{D82109A4-B50B-47C5-97E3-784DCC6CD72F}" destId="{566B9948-FE12-47E1-BD35-063E1CBB1A9C}" srcOrd="0" destOrd="0" presId="urn:microsoft.com/office/officeart/2005/8/layout/vList2"/>
    <dgm:cxn modelId="{DAFED9BF-FC4B-47B0-A980-E389D883287C}" type="presOf" srcId="{F5626056-7C80-413B-B75B-B854AA4D70F2}" destId="{10888F41-4C8F-4D35-9CB7-1DE10E15EFB4}" srcOrd="0" destOrd="0" presId="urn:microsoft.com/office/officeart/2005/8/layout/vList2"/>
    <dgm:cxn modelId="{8C2C1DD3-379F-453B-94D0-5833729230F5}" srcId="{D82109A4-B50B-47C5-97E3-784DCC6CD72F}" destId="{ACBC564C-0957-40A8-A6FA-3C2014CE4466}" srcOrd="0" destOrd="0" parTransId="{3C97F527-F367-497C-A235-8CDBE55B305F}" sibTransId="{A574C39B-6DBD-4B41-B0DD-B4B2574C25A7}"/>
    <dgm:cxn modelId="{02890EDD-5A57-41FD-9257-BE8D373B41A8}" srcId="{D82109A4-B50B-47C5-97E3-784DCC6CD72F}" destId="{787AA8A3-382C-4C64-B003-F15D8E711508}" srcOrd="5" destOrd="0" parTransId="{0A764CAB-8983-4009-A154-CF3D4394E6FD}" sibTransId="{690BBF43-1E94-435B-B81A-0C6EE69F558C}"/>
    <dgm:cxn modelId="{5C6B7A0B-A345-4E72-8C80-7086E10868BE}" type="presParOf" srcId="{566B9948-FE12-47E1-BD35-063E1CBB1A9C}" destId="{CE9838FC-7E3F-4C0D-A68E-E0CAE1046909}" srcOrd="0" destOrd="0" presId="urn:microsoft.com/office/officeart/2005/8/layout/vList2"/>
    <dgm:cxn modelId="{691F03E6-3012-4670-8666-0CCB13C8C36D}" type="presParOf" srcId="{566B9948-FE12-47E1-BD35-063E1CBB1A9C}" destId="{FFA70106-F110-4D23-B151-BC985EEE62A0}" srcOrd="1" destOrd="0" presId="urn:microsoft.com/office/officeart/2005/8/layout/vList2"/>
    <dgm:cxn modelId="{9D24749B-11AF-4C6F-860F-115171923ECA}" type="presParOf" srcId="{566B9948-FE12-47E1-BD35-063E1CBB1A9C}" destId="{10888F41-4C8F-4D35-9CB7-1DE10E15EFB4}" srcOrd="2" destOrd="0" presId="urn:microsoft.com/office/officeart/2005/8/layout/vList2"/>
    <dgm:cxn modelId="{B91B8374-5812-4E86-98F3-A8DB307C2391}" type="presParOf" srcId="{566B9948-FE12-47E1-BD35-063E1CBB1A9C}" destId="{D8B12E99-ECA2-4E29-BABE-731A1FF98E10}" srcOrd="3" destOrd="0" presId="urn:microsoft.com/office/officeart/2005/8/layout/vList2"/>
    <dgm:cxn modelId="{EA201034-5FC0-4086-B86E-2BAEA9E00AD9}" type="presParOf" srcId="{566B9948-FE12-47E1-BD35-063E1CBB1A9C}" destId="{E9983021-945E-4606-BD9B-93291242A0DC}" srcOrd="4" destOrd="0" presId="urn:microsoft.com/office/officeart/2005/8/layout/vList2"/>
    <dgm:cxn modelId="{88AA0E2A-EA94-4E8E-9E00-11119D60F1CA}" type="presParOf" srcId="{566B9948-FE12-47E1-BD35-063E1CBB1A9C}" destId="{933D8054-F80C-47CC-9D12-E9B205865540}" srcOrd="5" destOrd="0" presId="urn:microsoft.com/office/officeart/2005/8/layout/vList2"/>
    <dgm:cxn modelId="{2AB958C6-5C9E-4866-938D-84289AFF7D9C}" type="presParOf" srcId="{566B9948-FE12-47E1-BD35-063E1CBB1A9C}" destId="{72D70A96-3F74-4F22-ACE7-CA1AF7157AB4}" srcOrd="6" destOrd="0" presId="urn:microsoft.com/office/officeart/2005/8/layout/vList2"/>
    <dgm:cxn modelId="{063B2C98-D1F8-4086-B406-90FBAE664845}" type="presParOf" srcId="{566B9948-FE12-47E1-BD35-063E1CBB1A9C}" destId="{CCBFDA9E-70F4-4439-9FE2-5C95C09E011F}" srcOrd="7" destOrd="0" presId="urn:microsoft.com/office/officeart/2005/8/layout/vList2"/>
    <dgm:cxn modelId="{1F773978-7F01-4FAB-94FC-7D3373731EDD}" type="presParOf" srcId="{566B9948-FE12-47E1-BD35-063E1CBB1A9C}" destId="{A59DD192-13D3-48FC-810D-5BAFC33377CB}" srcOrd="8" destOrd="0" presId="urn:microsoft.com/office/officeart/2005/8/layout/vList2"/>
    <dgm:cxn modelId="{3E0FC20B-E719-4295-9361-20BE0022BAB7}" type="presParOf" srcId="{566B9948-FE12-47E1-BD35-063E1CBB1A9C}" destId="{C5B2F8BC-D937-41D2-A4DF-45101CF13DD7}" srcOrd="9" destOrd="0" presId="urn:microsoft.com/office/officeart/2005/8/layout/vList2"/>
    <dgm:cxn modelId="{021F0F68-B7A6-4140-891F-897D0BE2DC84}" type="presParOf" srcId="{566B9948-FE12-47E1-BD35-063E1CBB1A9C}" destId="{97930EC4-B304-4575-B97F-7F4BC1D90573}" srcOrd="10" destOrd="0" presId="urn:microsoft.com/office/officeart/2005/8/layout/vList2"/>
    <dgm:cxn modelId="{254AA2E9-D8F1-4AF7-9DD5-FE5CB12544D3}" type="presParOf" srcId="{566B9948-FE12-47E1-BD35-063E1CBB1A9C}" destId="{3468AB32-5224-4B77-925A-7602A11BFB6E}" srcOrd="11" destOrd="0" presId="urn:microsoft.com/office/officeart/2005/8/layout/vList2"/>
    <dgm:cxn modelId="{F1159BB3-42B6-4DDD-BE22-1B3C5A43ED19}" type="presParOf" srcId="{566B9948-FE12-47E1-BD35-063E1CBB1A9C}" destId="{9BDC0E69-488E-433A-887E-4A8249E0399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4A95A4C3-43F6-4AED-9E87-E95018FBFAF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187455ED-E4CC-4CEF-B15E-7E3F944F9BEB}">
      <dgm:prSet phldrT="[Text]"/>
      <dgm:spPr/>
      <dgm:t>
        <a:bodyPr/>
        <a:lstStyle/>
        <a:p>
          <a:pPr algn="ctr"/>
          <a:r>
            <a:rPr lang="en-US"/>
            <a:t>Features and Benefits of CP2102 Driver</a:t>
          </a:r>
          <a:endParaRPr lang="en-ID"/>
        </a:p>
      </dgm:t>
    </dgm:pt>
    <dgm:pt modelId="{6F3FC37E-7607-4D71-99CE-362C70D74673}" type="parTrans" cxnId="{1AA8022E-4BA3-4AD5-8959-DF69CF822448}">
      <dgm:prSet/>
      <dgm:spPr/>
      <dgm:t>
        <a:bodyPr/>
        <a:lstStyle/>
        <a:p>
          <a:pPr algn="ctr"/>
          <a:endParaRPr lang="en-ID"/>
        </a:p>
      </dgm:t>
    </dgm:pt>
    <dgm:pt modelId="{D7E804C9-CF42-4ED1-B296-6F6559DD7693}" type="sibTrans" cxnId="{1AA8022E-4BA3-4AD5-8959-DF69CF822448}">
      <dgm:prSet/>
      <dgm:spPr/>
      <dgm:t>
        <a:bodyPr/>
        <a:lstStyle/>
        <a:p>
          <a:pPr algn="ctr"/>
          <a:endParaRPr lang="en-ID"/>
        </a:p>
      </dgm:t>
    </dgm:pt>
    <dgm:pt modelId="{37629E31-C682-4639-935F-9781C6582896}" type="pres">
      <dgm:prSet presAssocID="{4A95A4C3-43F6-4AED-9E87-E95018FBFAF6}" presName="linear" presStyleCnt="0">
        <dgm:presLayoutVars>
          <dgm:animLvl val="lvl"/>
          <dgm:resizeHandles val="exact"/>
        </dgm:presLayoutVars>
      </dgm:prSet>
      <dgm:spPr/>
    </dgm:pt>
    <dgm:pt modelId="{6C45DDFF-D002-4BCF-8BE2-DEEE6C88465C}" type="pres">
      <dgm:prSet presAssocID="{187455ED-E4CC-4CEF-B15E-7E3F944F9BE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AA8022E-4BA3-4AD5-8959-DF69CF822448}" srcId="{4A95A4C3-43F6-4AED-9E87-E95018FBFAF6}" destId="{187455ED-E4CC-4CEF-B15E-7E3F944F9BEB}" srcOrd="0" destOrd="0" parTransId="{6F3FC37E-7607-4D71-99CE-362C70D74673}" sibTransId="{D7E804C9-CF42-4ED1-B296-6F6559DD7693}"/>
    <dgm:cxn modelId="{DC8D74B5-8B69-41BC-BF42-5C880D4C7E80}" type="presOf" srcId="{4A95A4C3-43F6-4AED-9E87-E95018FBFAF6}" destId="{37629E31-C682-4639-935F-9781C6582896}" srcOrd="0" destOrd="0" presId="urn:microsoft.com/office/officeart/2005/8/layout/vList2"/>
    <dgm:cxn modelId="{03F3B2D6-5771-4C71-86FD-27412451DC91}" type="presOf" srcId="{187455ED-E4CC-4CEF-B15E-7E3F944F9BEB}" destId="{6C45DDFF-D002-4BCF-8BE2-DEEE6C88465C}" srcOrd="0" destOrd="0" presId="urn:microsoft.com/office/officeart/2005/8/layout/vList2"/>
    <dgm:cxn modelId="{DBB479B5-B1AA-4A74-9F2F-DF70E0145741}" type="presParOf" srcId="{37629E31-C682-4639-935F-9781C6582896}" destId="{6C45DDFF-D002-4BCF-8BE2-DEEE6C88465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5415B4E3-D013-472E-B639-C5414ECF6D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6923950-62FC-4249-A16A-46E68E667062}">
      <dgm:prSet phldrT="[Text]"/>
      <dgm:spPr/>
      <dgm:t>
        <a:bodyPr/>
        <a:lstStyle/>
        <a:p>
          <a:pPr algn="ctr">
            <a:buNone/>
          </a:pPr>
          <a:r>
            <a:rPr lang="en-ID" dirty="0"/>
            <a:t>Key Features:</a:t>
          </a:r>
        </a:p>
      </dgm:t>
    </dgm:pt>
    <dgm:pt modelId="{B6443BEF-2C70-49E0-87C4-00436A2DA5AE}" type="parTrans" cxnId="{D23BAD86-F0BF-45F6-9081-DF3CBF31BB41}">
      <dgm:prSet/>
      <dgm:spPr/>
      <dgm:t>
        <a:bodyPr/>
        <a:lstStyle/>
        <a:p>
          <a:endParaRPr lang="en-ID"/>
        </a:p>
      </dgm:t>
    </dgm:pt>
    <dgm:pt modelId="{2F3758A8-6ADE-4D8F-823E-416650126B05}" type="sibTrans" cxnId="{D23BAD86-F0BF-45F6-9081-DF3CBF31BB41}">
      <dgm:prSet/>
      <dgm:spPr/>
      <dgm:t>
        <a:bodyPr/>
        <a:lstStyle/>
        <a:p>
          <a:endParaRPr lang="en-ID"/>
        </a:p>
      </dgm:t>
    </dgm:pt>
    <dgm:pt modelId="{F7243D75-C488-4966-8305-66285A92030A}">
      <dgm:prSet/>
      <dgm:spPr/>
      <dgm:t>
        <a:bodyPr/>
        <a:lstStyle/>
        <a:p>
          <a:r>
            <a:rPr lang="en-US" dirty="0"/>
            <a:t>USB 2.0 compatible, full-speed (up to 12 Mbps)</a:t>
          </a:r>
        </a:p>
      </dgm:t>
    </dgm:pt>
    <dgm:pt modelId="{6B7A1E43-0489-4619-8F41-23BC758BABB9}" type="parTrans" cxnId="{7D699301-1E39-4934-BD1D-B0A3B96F3A98}">
      <dgm:prSet/>
      <dgm:spPr/>
      <dgm:t>
        <a:bodyPr/>
        <a:lstStyle/>
        <a:p>
          <a:endParaRPr lang="en-ID"/>
        </a:p>
      </dgm:t>
    </dgm:pt>
    <dgm:pt modelId="{1D093FB9-4030-4CF7-A256-A2F9087310BB}" type="sibTrans" cxnId="{7D699301-1E39-4934-BD1D-B0A3B96F3A98}">
      <dgm:prSet/>
      <dgm:spPr/>
      <dgm:t>
        <a:bodyPr/>
        <a:lstStyle/>
        <a:p>
          <a:endParaRPr lang="en-ID"/>
        </a:p>
      </dgm:t>
    </dgm:pt>
    <dgm:pt modelId="{6ABB9ED5-00DC-4609-AF32-DD589774A2B0}">
      <dgm:prSet/>
      <dgm:spPr/>
      <dgm:t>
        <a:bodyPr/>
        <a:lstStyle/>
        <a:p>
          <a:r>
            <a:rPr lang="en-US" dirty="0"/>
            <a:t>Integrated clock, no external crystal required</a:t>
          </a:r>
        </a:p>
      </dgm:t>
    </dgm:pt>
    <dgm:pt modelId="{8C699D33-48FF-44BC-AAAC-AB06614286E0}" type="parTrans" cxnId="{836B2C50-1927-4F70-BA1B-AF67D07D6B4B}">
      <dgm:prSet/>
      <dgm:spPr/>
      <dgm:t>
        <a:bodyPr/>
        <a:lstStyle/>
        <a:p>
          <a:endParaRPr lang="en-ID"/>
        </a:p>
      </dgm:t>
    </dgm:pt>
    <dgm:pt modelId="{8D86C5FC-AD90-4576-8049-9C48582182B6}" type="sibTrans" cxnId="{836B2C50-1927-4F70-BA1B-AF67D07D6B4B}">
      <dgm:prSet/>
      <dgm:spPr/>
      <dgm:t>
        <a:bodyPr/>
        <a:lstStyle/>
        <a:p>
          <a:endParaRPr lang="en-ID"/>
        </a:p>
      </dgm:t>
    </dgm:pt>
    <dgm:pt modelId="{98A9BF0E-EC1D-4346-B970-358DD7336010}">
      <dgm:prSet/>
      <dgm:spPr/>
      <dgm:t>
        <a:bodyPr/>
        <a:lstStyle/>
        <a:p>
          <a:r>
            <a:rPr lang="en-US" dirty="0"/>
            <a:t>No external USB components needed (single-chip solution)</a:t>
          </a:r>
        </a:p>
      </dgm:t>
    </dgm:pt>
    <dgm:pt modelId="{4B85D659-4B89-471A-BC75-9FAE5588E1CE}" type="parTrans" cxnId="{1C9E98BD-E0FA-4C4F-A24C-18DFB7A52DFF}">
      <dgm:prSet/>
      <dgm:spPr/>
      <dgm:t>
        <a:bodyPr/>
        <a:lstStyle/>
        <a:p>
          <a:endParaRPr lang="en-ID"/>
        </a:p>
      </dgm:t>
    </dgm:pt>
    <dgm:pt modelId="{73B98E39-C43B-4111-9388-E8A4510AE75D}" type="sibTrans" cxnId="{1C9E98BD-E0FA-4C4F-A24C-18DFB7A52DFF}">
      <dgm:prSet/>
      <dgm:spPr/>
      <dgm:t>
        <a:bodyPr/>
        <a:lstStyle/>
        <a:p>
          <a:endParaRPr lang="en-ID"/>
        </a:p>
      </dgm:t>
    </dgm:pt>
    <dgm:pt modelId="{A2933143-C4D4-440B-95CD-316C67F24B75}">
      <dgm:prSet/>
      <dgm:spPr/>
      <dgm:t>
        <a:bodyPr/>
        <a:lstStyle/>
        <a:p>
          <a:pPr algn="ctr"/>
          <a:r>
            <a:rPr lang="en-ID" dirty="0"/>
            <a:t>Benefits:</a:t>
          </a:r>
        </a:p>
      </dgm:t>
    </dgm:pt>
    <dgm:pt modelId="{06554028-FE31-4425-A235-AE3BF33270A2}" type="parTrans" cxnId="{01A4D317-5DF8-44EB-9A6C-AE962AA3D89C}">
      <dgm:prSet/>
      <dgm:spPr/>
      <dgm:t>
        <a:bodyPr/>
        <a:lstStyle/>
        <a:p>
          <a:endParaRPr lang="en-ID"/>
        </a:p>
      </dgm:t>
    </dgm:pt>
    <dgm:pt modelId="{D997C3E8-8C08-43AF-928D-296F9A767A53}" type="sibTrans" cxnId="{01A4D317-5DF8-44EB-9A6C-AE962AA3D89C}">
      <dgm:prSet/>
      <dgm:spPr/>
      <dgm:t>
        <a:bodyPr/>
        <a:lstStyle/>
        <a:p>
          <a:endParaRPr lang="en-ID"/>
        </a:p>
      </dgm:t>
    </dgm:pt>
    <dgm:pt modelId="{0593E395-471A-4066-8479-74E522680A08}">
      <dgm:prSet/>
      <dgm:spPr/>
      <dgm:t>
        <a:bodyPr/>
        <a:lstStyle/>
        <a:p>
          <a:r>
            <a:rPr lang="en-ID" dirty="0"/>
            <a:t>Easy integration for embedded systems</a:t>
          </a:r>
        </a:p>
      </dgm:t>
    </dgm:pt>
    <dgm:pt modelId="{80ACE260-C35D-4746-B3FD-3DAC20A48E45}" type="parTrans" cxnId="{7AFAD698-25A5-4CAB-BA61-4DA85A90E111}">
      <dgm:prSet/>
      <dgm:spPr/>
      <dgm:t>
        <a:bodyPr/>
        <a:lstStyle/>
        <a:p>
          <a:endParaRPr lang="en-ID"/>
        </a:p>
      </dgm:t>
    </dgm:pt>
    <dgm:pt modelId="{FFD20135-4B59-4F5A-95E6-F6F46C039A3F}" type="sibTrans" cxnId="{7AFAD698-25A5-4CAB-BA61-4DA85A90E111}">
      <dgm:prSet/>
      <dgm:spPr/>
      <dgm:t>
        <a:bodyPr/>
        <a:lstStyle/>
        <a:p>
          <a:endParaRPr lang="en-ID"/>
        </a:p>
      </dgm:t>
    </dgm:pt>
    <dgm:pt modelId="{380D3658-0E6C-4FE3-B31C-36D8292A94E7}">
      <dgm:prSet/>
      <dgm:spPr/>
      <dgm:t>
        <a:bodyPr/>
        <a:lstStyle/>
        <a:p>
          <a:r>
            <a:rPr lang="en-ID" dirty="0"/>
            <a:t>Provides reliable, stable data transfer</a:t>
          </a:r>
        </a:p>
      </dgm:t>
    </dgm:pt>
    <dgm:pt modelId="{14095026-00D5-4520-8D57-3B6E3AFE8F75}" type="parTrans" cxnId="{7A4CF8B8-F29C-4341-BF4E-3B6BC78808E9}">
      <dgm:prSet/>
      <dgm:spPr/>
      <dgm:t>
        <a:bodyPr/>
        <a:lstStyle/>
        <a:p>
          <a:endParaRPr lang="en-ID"/>
        </a:p>
      </dgm:t>
    </dgm:pt>
    <dgm:pt modelId="{008D2FF0-B475-4770-B7A9-6A16B4706260}" type="sibTrans" cxnId="{7A4CF8B8-F29C-4341-BF4E-3B6BC78808E9}">
      <dgm:prSet/>
      <dgm:spPr/>
      <dgm:t>
        <a:bodyPr/>
        <a:lstStyle/>
        <a:p>
          <a:endParaRPr lang="en-ID"/>
        </a:p>
      </dgm:t>
    </dgm:pt>
    <dgm:pt modelId="{8D0AEEC6-873E-4A43-B467-8F45F248A8F3}">
      <dgm:prSet/>
      <dgm:spPr/>
      <dgm:t>
        <a:bodyPr/>
        <a:lstStyle/>
        <a:p>
          <a:r>
            <a:rPr lang="en-US" dirty="0"/>
            <a:t>Plug-and-play with major operating systems (Windows, macOS, Linux)</a:t>
          </a:r>
        </a:p>
      </dgm:t>
    </dgm:pt>
    <dgm:pt modelId="{7D7DC93F-47E5-4024-A67F-53D14C20C25B}" type="parTrans" cxnId="{BA537960-5E6D-4295-8395-E272EDC569CA}">
      <dgm:prSet/>
      <dgm:spPr/>
      <dgm:t>
        <a:bodyPr/>
        <a:lstStyle/>
        <a:p>
          <a:endParaRPr lang="en-ID"/>
        </a:p>
      </dgm:t>
    </dgm:pt>
    <dgm:pt modelId="{8D6142B9-ABEB-42F6-A875-8F62629FB7AD}" type="sibTrans" cxnId="{BA537960-5E6D-4295-8395-E272EDC569CA}">
      <dgm:prSet/>
      <dgm:spPr/>
      <dgm:t>
        <a:bodyPr/>
        <a:lstStyle/>
        <a:p>
          <a:endParaRPr lang="en-ID"/>
        </a:p>
      </dgm:t>
    </dgm:pt>
    <dgm:pt modelId="{4CE8A176-58C4-47FE-86DE-34D58B8416E0}" type="pres">
      <dgm:prSet presAssocID="{5415B4E3-D013-472E-B639-C5414ECF6DAE}" presName="linear" presStyleCnt="0">
        <dgm:presLayoutVars>
          <dgm:animLvl val="lvl"/>
          <dgm:resizeHandles val="exact"/>
        </dgm:presLayoutVars>
      </dgm:prSet>
      <dgm:spPr/>
    </dgm:pt>
    <dgm:pt modelId="{CF3FF4DA-9DDC-45B4-9223-5A81DB8F0D06}" type="pres">
      <dgm:prSet presAssocID="{F6923950-62FC-4249-A16A-46E68E667062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9C2072A-791F-41D9-AA8F-EFCDFB0AA7EE}" type="pres">
      <dgm:prSet presAssocID="{2F3758A8-6ADE-4D8F-823E-416650126B05}" presName="spacer" presStyleCnt="0"/>
      <dgm:spPr/>
    </dgm:pt>
    <dgm:pt modelId="{0E507624-46EF-48A7-A8E7-C865798483C1}" type="pres">
      <dgm:prSet presAssocID="{F7243D75-C488-4966-8305-66285A92030A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498A641-890E-4852-92B0-B41C26AB91DF}" type="pres">
      <dgm:prSet presAssocID="{1D093FB9-4030-4CF7-A256-A2F9087310BB}" presName="spacer" presStyleCnt="0"/>
      <dgm:spPr/>
    </dgm:pt>
    <dgm:pt modelId="{E3385A82-14C9-4355-9828-F8E48E9C8599}" type="pres">
      <dgm:prSet presAssocID="{6ABB9ED5-00DC-4609-AF32-DD589774A2B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73B8EF6-F32D-4E07-96B2-6A9DDCC64A58}" type="pres">
      <dgm:prSet presAssocID="{8D86C5FC-AD90-4576-8049-9C48582182B6}" presName="spacer" presStyleCnt="0"/>
      <dgm:spPr/>
    </dgm:pt>
    <dgm:pt modelId="{2D0472D4-3C7D-48C4-9CF6-6DD70C761A0D}" type="pres">
      <dgm:prSet presAssocID="{98A9BF0E-EC1D-4346-B970-358DD7336010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D173FBAE-E191-4A12-AE9B-B5A0ECBFF5AA}" type="pres">
      <dgm:prSet presAssocID="{73B98E39-C43B-4111-9388-E8A4510AE75D}" presName="spacer" presStyleCnt="0"/>
      <dgm:spPr/>
    </dgm:pt>
    <dgm:pt modelId="{0BD88537-D355-4BC5-A9B0-583A879D92FB}" type="pres">
      <dgm:prSet presAssocID="{A2933143-C4D4-440B-95CD-316C67F24B75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937170BE-E16E-49E3-B3D7-630FA12FFB92}" type="pres">
      <dgm:prSet presAssocID="{D997C3E8-8C08-43AF-928D-296F9A767A53}" presName="spacer" presStyleCnt="0"/>
      <dgm:spPr/>
    </dgm:pt>
    <dgm:pt modelId="{41AAEB84-D782-4A2D-A273-D4936DBB4990}" type="pres">
      <dgm:prSet presAssocID="{0593E395-471A-4066-8479-74E522680A08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A322A297-9A0A-48F6-953E-E5455375E2D7}" type="pres">
      <dgm:prSet presAssocID="{FFD20135-4B59-4F5A-95E6-F6F46C039A3F}" presName="spacer" presStyleCnt="0"/>
      <dgm:spPr/>
    </dgm:pt>
    <dgm:pt modelId="{852018F9-1D7C-44CD-998B-E9C27629FBB4}" type="pres">
      <dgm:prSet presAssocID="{380D3658-0E6C-4FE3-B31C-36D8292A94E7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2C095A0E-0CCB-4C61-BEB6-ED5528672C1A}" type="pres">
      <dgm:prSet presAssocID="{008D2FF0-B475-4770-B7A9-6A16B4706260}" presName="spacer" presStyleCnt="0"/>
      <dgm:spPr/>
    </dgm:pt>
    <dgm:pt modelId="{F25B1D1D-A3C0-4C58-A74C-D97157FE24EE}" type="pres">
      <dgm:prSet presAssocID="{8D0AEEC6-873E-4A43-B467-8F45F248A8F3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7D699301-1E39-4934-BD1D-B0A3B96F3A98}" srcId="{5415B4E3-D013-472E-B639-C5414ECF6DAE}" destId="{F7243D75-C488-4966-8305-66285A92030A}" srcOrd="1" destOrd="0" parTransId="{6B7A1E43-0489-4619-8F41-23BC758BABB9}" sibTransId="{1D093FB9-4030-4CF7-A256-A2F9087310BB}"/>
    <dgm:cxn modelId="{DFE7B50E-5F77-462C-8DBE-88AF7A343DBF}" type="presOf" srcId="{F6923950-62FC-4249-A16A-46E68E667062}" destId="{CF3FF4DA-9DDC-45B4-9223-5A81DB8F0D06}" srcOrd="0" destOrd="0" presId="urn:microsoft.com/office/officeart/2005/8/layout/vList2"/>
    <dgm:cxn modelId="{CE3EC90F-0BFF-4241-BD91-C12E81CC3AFD}" type="presOf" srcId="{0593E395-471A-4066-8479-74E522680A08}" destId="{41AAEB84-D782-4A2D-A273-D4936DBB4990}" srcOrd="0" destOrd="0" presId="urn:microsoft.com/office/officeart/2005/8/layout/vList2"/>
    <dgm:cxn modelId="{01A4D317-5DF8-44EB-9A6C-AE962AA3D89C}" srcId="{5415B4E3-D013-472E-B639-C5414ECF6DAE}" destId="{A2933143-C4D4-440B-95CD-316C67F24B75}" srcOrd="4" destOrd="0" parTransId="{06554028-FE31-4425-A235-AE3BF33270A2}" sibTransId="{D997C3E8-8C08-43AF-928D-296F9A767A53}"/>
    <dgm:cxn modelId="{C2068C34-37E6-4924-9D33-E98C8FE4C393}" type="presOf" srcId="{380D3658-0E6C-4FE3-B31C-36D8292A94E7}" destId="{852018F9-1D7C-44CD-998B-E9C27629FBB4}" srcOrd="0" destOrd="0" presId="urn:microsoft.com/office/officeart/2005/8/layout/vList2"/>
    <dgm:cxn modelId="{BA537960-5E6D-4295-8395-E272EDC569CA}" srcId="{5415B4E3-D013-472E-B639-C5414ECF6DAE}" destId="{8D0AEEC6-873E-4A43-B467-8F45F248A8F3}" srcOrd="7" destOrd="0" parTransId="{7D7DC93F-47E5-4024-A67F-53D14C20C25B}" sibTransId="{8D6142B9-ABEB-42F6-A875-8F62629FB7AD}"/>
    <dgm:cxn modelId="{C4DA046E-ED87-40E4-B19F-3019CBDEF7D3}" type="presOf" srcId="{6ABB9ED5-00DC-4609-AF32-DD589774A2B0}" destId="{E3385A82-14C9-4355-9828-F8E48E9C8599}" srcOrd="0" destOrd="0" presId="urn:microsoft.com/office/officeart/2005/8/layout/vList2"/>
    <dgm:cxn modelId="{836B2C50-1927-4F70-BA1B-AF67D07D6B4B}" srcId="{5415B4E3-D013-472E-B639-C5414ECF6DAE}" destId="{6ABB9ED5-00DC-4609-AF32-DD589774A2B0}" srcOrd="2" destOrd="0" parTransId="{8C699D33-48FF-44BC-AAAC-AB06614286E0}" sibTransId="{8D86C5FC-AD90-4576-8049-9C48582182B6}"/>
    <dgm:cxn modelId="{C5635355-EA8A-4CF9-80B9-BAFAA07CE72D}" type="presOf" srcId="{98A9BF0E-EC1D-4346-B970-358DD7336010}" destId="{2D0472D4-3C7D-48C4-9CF6-6DD70C761A0D}" srcOrd="0" destOrd="0" presId="urn:microsoft.com/office/officeart/2005/8/layout/vList2"/>
    <dgm:cxn modelId="{152A8B7F-036B-4107-A4FF-431B6F522A28}" type="presOf" srcId="{5415B4E3-D013-472E-B639-C5414ECF6DAE}" destId="{4CE8A176-58C4-47FE-86DE-34D58B8416E0}" srcOrd="0" destOrd="0" presId="urn:microsoft.com/office/officeart/2005/8/layout/vList2"/>
    <dgm:cxn modelId="{DC9FC581-F186-48A9-B603-CDABFB1DE6D7}" type="presOf" srcId="{F7243D75-C488-4966-8305-66285A92030A}" destId="{0E507624-46EF-48A7-A8E7-C865798483C1}" srcOrd="0" destOrd="0" presId="urn:microsoft.com/office/officeart/2005/8/layout/vList2"/>
    <dgm:cxn modelId="{D23BAD86-F0BF-45F6-9081-DF3CBF31BB41}" srcId="{5415B4E3-D013-472E-B639-C5414ECF6DAE}" destId="{F6923950-62FC-4249-A16A-46E68E667062}" srcOrd="0" destOrd="0" parTransId="{B6443BEF-2C70-49E0-87C4-00436A2DA5AE}" sibTransId="{2F3758A8-6ADE-4D8F-823E-416650126B05}"/>
    <dgm:cxn modelId="{7AFAD698-25A5-4CAB-BA61-4DA85A90E111}" srcId="{5415B4E3-D013-472E-B639-C5414ECF6DAE}" destId="{0593E395-471A-4066-8479-74E522680A08}" srcOrd="5" destOrd="0" parTransId="{80ACE260-C35D-4746-B3FD-3DAC20A48E45}" sibTransId="{FFD20135-4B59-4F5A-95E6-F6F46C039A3F}"/>
    <dgm:cxn modelId="{7CD893A8-B14F-4D04-976B-EE23BF22D4FA}" type="presOf" srcId="{A2933143-C4D4-440B-95CD-316C67F24B75}" destId="{0BD88537-D355-4BC5-A9B0-583A879D92FB}" srcOrd="0" destOrd="0" presId="urn:microsoft.com/office/officeart/2005/8/layout/vList2"/>
    <dgm:cxn modelId="{85D38EB8-5E2A-401E-9086-9482E2CBB43A}" type="presOf" srcId="{8D0AEEC6-873E-4A43-B467-8F45F248A8F3}" destId="{F25B1D1D-A3C0-4C58-A74C-D97157FE24EE}" srcOrd="0" destOrd="0" presId="urn:microsoft.com/office/officeart/2005/8/layout/vList2"/>
    <dgm:cxn modelId="{7A4CF8B8-F29C-4341-BF4E-3B6BC78808E9}" srcId="{5415B4E3-D013-472E-B639-C5414ECF6DAE}" destId="{380D3658-0E6C-4FE3-B31C-36D8292A94E7}" srcOrd="6" destOrd="0" parTransId="{14095026-00D5-4520-8D57-3B6E3AFE8F75}" sibTransId="{008D2FF0-B475-4770-B7A9-6A16B4706260}"/>
    <dgm:cxn modelId="{1C9E98BD-E0FA-4C4F-A24C-18DFB7A52DFF}" srcId="{5415B4E3-D013-472E-B639-C5414ECF6DAE}" destId="{98A9BF0E-EC1D-4346-B970-358DD7336010}" srcOrd="3" destOrd="0" parTransId="{4B85D659-4B89-471A-BC75-9FAE5588E1CE}" sibTransId="{73B98E39-C43B-4111-9388-E8A4510AE75D}"/>
    <dgm:cxn modelId="{6EAC65FD-4E2C-4281-AAF3-FEA7FAF79D7E}" type="presParOf" srcId="{4CE8A176-58C4-47FE-86DE-34D58B8416E0}" destId="{CF3FF4DA-9DDC-45B4-9223-5A81DB8F0D06}" srcOrd="0" destOrd="0" presId="urn:microsoft.com/office/officeart/2005/8/layout/vList2"/>
    <dgm:cxn modelId="{83FED333-CBFA-48BD-9BE4-863209B186BB}" type="presParOf" srcId="{4CE8A176-58C4-47FE-86DE-34D58B8416E0}" destId="{39C2072A-791F-41D9-AA8F-EFCDFB0AA7EE}" srcOrd="1" destOrd="0" presId="urn:microsoft.com/office/officeart/2005/8/layout/vList2"/>
    <dgm:cxn modelId="{F5401985-3464-49D3-A37B-B9C4CE2F3962}" type="presParOf" srcId="{4CE8A176-58C4-47FE-86DE-34D58B8416E0}" destId="{0E507624-46EF-48A7-A8E7-C865798483C1}" srcOrd="2" destOrd="0" presId="urn:microsoft.com/office/officeart/2005/8/layout/vList2"/>
    <dgm:cxn modelId="{49B0E047-FAEC-471D-A84F-26794F549F3F}" type="presParOf" srcId="{4CE8A176-58C4-47FE-86DE-34D58B8416E0}" destId="{A498A641-890E-4852-92B0-B41C26AB91DF}" srcOrd="3" destOrd="0" presId="urn:microsoft.com/office/officeart/2005/8/layout/vList2"/>
    <dgm:cxn modelId="{F8F915E2-541A-4250-BF7A-635DC6D6E2A9}" type="presParOf" srcId="{4CE8A176-58C4-47FE-86DE-34D58B8416E0}" destId="{E3385A82-14C9-4355-9828-F8E48E9C8599}" srcOrd="4" destOrd="0" presId="urn:microsoft.com/office/officeart/2005/8/layout/vList2"/>
    <dgm:cxn modelId="{777568A8-8B98-4327-9433-710686FDA7F7}" type="presParOf" srcId="{4CE8A176-58C4-47FE-86DE-34D58B8416E0}" destId="{473B8EF6-F32D-4E07-96B2-6A9DDCC64A58}" srcOrd="5" destOrd="0" presId="urn:microsoft.com/office/officeart/2005/8/layout/vList2"/>
    <dgm:cxn modelId="{6DBEDA34-F323-4428-86BE-0D5C47137094}" type="presParOf" srcId="{4CE8A176-58C4-47FE-86DE-34D58B8416E0}" destId="{2D0472D4-3C7D-48C4-9CF6-6DD70C761A0D}" srcOrd="6" destOrd="0" presId="urn:microsoft.com/office/officeart/2005/8/layout/vList2"/>
    <dgm:cxn modelId="{5C63B522-8B0B-48CB-8771-685234FE9B95}" type="presParOf" srcId="{4CE8A176-58C4-47FE-86DE-34D58B8416E0}" destId="{D173FBAE-E191-4A12-AE9B-B5A0ECBFF5AA}" srcOrd="7" destOrd="0" presId="urn:microsoft.com/office/officeart/2005/8/layout/vList2"/>
    <dgm:cxn modelId="{1BC399E6-39C5-4E70-A5CD-A48B2FD92BB2}" type="presParOf" srcId="{4CE8A176-58C4-47FE-86DE-34D58B8416E0}" destId="{0BD88537-D355-4BC5-A9B0-583A879D92FB}" srcOrd="8" destOrd="0" presId="urn:microsoft.com/office/officeart/2005/8/layout/vList2"/>
    <dgm:cxn modelId="{3681EE19-0602-488B-873D-3B3AE49D823B}" type="presParOf" srcId="{4CE8A176-58C4-47FE-86DE-34D58B8416E0}" destId="{937170BE-E16E-49E3-B3D7-630FA12FFB92}" srcOrd="9" destOrd="0" presId="urn:microsoft.com/office/officeart/2005/8/layout/vList2"/>
    <dgm:cxn modelId="{C05A17C9-87D7-4A9B-AAC9-5B8D35CF7056}" type="presParOf" srcId="{4CE8A176-58C4-47FE-86DE-34D58B8416E0}" destId="{41AAEB84-D782-4A2D-A273-D4936DBB4990}" srcOrd="10" destOrd="0" presId="urn:microsoft.com/office/officeart/2005/8/layout/vList2"/>
    <dgm:cxn modelId="{DBF54FB4-5E9C-4FA8-A25A-66D1D7F34F09}" type="presParOf" srcId="{4CE8A176-58C4-47FE-86DE-34D58B8416E0}" destId="{A322A297-9A0A-48F6-953E-E5455375E2D7}" srcOrd="11" destOrd="0" presId="urn:microsoft.com/office/officeart/2005/8/layout/vList2"/>
    <dgm:cxn modelId="{23C9A126-E7DB-49B2-9E43-A724E171DAA2}" type="presParOf" srcId="{4CE8A176-58C4-47FE-86DE-34D58B8416E0}" destId="{852018F9-1D7C-44CD-998B-E9C27629FBB4}" srcOrd="12" destOrd="0" presId="urn:microsoft.com/office/officeart/2005/8/layout/vList2"/>
    <dgm:cxn modelId="{78ED3C2A-051F-4A71-B96D-62A1242F9B25}" type="presParOf" srcId="{4CE8A176-58C4-47FE-86DE-34D58B8416E0}" destId="{2C095A0E-0CCB-4C61-BEB6-ED5528672C1A}" srcOrd="13" destOrd="0" presId="urn:microsoft.com/office/officeart/2005/8/layout/vList2"/>
    <dgm:cxn modelId="{C4F3E191-116E-4E37-A15D-C667E8BFE0E2}" type="presParOf" srcId="{4CE8A176-58C4-47FE-86DE-34D58B8416E0}" destId="{F25B1D1D-A3C0-4C58-A74C-D97157FE24EE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10E1156B-F7D0-43E4-8E04-9BA22B3B02C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6A590132-CA37-4DCF-929E-16C742A73BD2}">
      <dgm:prSet phldrT="[Text]"/>
      <dgm:spPr/>
      <dgm:t>
        <a:bodyPr/>
        <a:lstStyle/>
        <a:p>
          <a:pPr algn="ctr"/>
          <a:r>
            <a:rPr lang="en-ID"/>
            <a:t>Installation and Troubleshooting</a:t>
          </a:r>
        </a:p>
      </dgm:t>
    </dgm:pt>
    <dgm:pt modelId="{E47F999A-EF54-44BE-8DED-E9970D43F1A9}" type="parTrans" cxnId="{E0DE94A3-95B5-45CC-B1D8-B0C1B19A09BA}">
      <dgm:prSet/>
      <dgm:spPr/>
      <dgm:t>
        <a:bodyPr/>
        <a:lstStyle/>
        <a:p>
          <a:pPr algn="ctr"/>
          <a:endParaRPr lang="en-ID"/>
        </a:p>
      </dgm:t>
    </dgm:pt>
    <dgm:pt modelId="{8E2F9B1A-3456-40D1-9A6B-54E61BBEEB81}" type="sibTrans" cxnId="{E0DE94A3-95B5-45CC-B1D8-B0C1B19A09BA}">
      <dgm:prSet/>
      <dgm:spPr/>
      <dgm:t>
        <a:bodyPr/>
        <a:lstStyle/>
        <a:p>
          <a:pPr algn="ctr"/>
          <a:endParaRPr lang="en-ID"/>
        </a:p>
      </dgm:t>
    </dgm:pt>
    <dgm:pt modelId="{16886A36-3551-4724-B42A-7A229618DDBC}" type="pres">
      <dgm:prSet presAssocID="{10E1156B-F7D0-43E4-8E04-9BA22B3B02C2}" presName="linear" presStyleCnt="0">
        <dgm:presLayoutVars>
          <dgm:animLvl val="lvl"/>
          <dgm:resizeHandles val="exact"/>
        </dgm:presLayoutVars>
      </dgm:prSet>
      <dgm:spPr/>
    </dgm:pt>
    <dgm:pt modelId="{7D68E44C-830A-4C6F-B863-E543D1AD31F9}" type="pres">
      <dgm:prSet presAssocID="{6A590132-CA37-4DCF-929E-16C742A73B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FE35B59-29B2-4562-A34F-86CFCC3718CE}" type="presOf" srcId="{10E1156B-F7D0-43E4-8E04-9BA22B3B02C2}" destId="{16886A36-3551-4724-B42A-7A229618DDBC}" srcOrd="0" destOrd="0" presId="urn:microsoft.com/office/officeart/2005/8/layout/vList2"/>
    <dgm:cxn modelId="{E0DE94A3-95B5-45CC-B1D8-B0C1B19A09BA}" srcId="{10E1156B-F7D0-43E4-8E04-9BA22B3B02C2}" destId="{6A590132-CA37-4DCF-929E-16C742A73BD2}" srcOrd="0" destOrd="0" parTransId="{E47F999A-EF54-44BE-8DED-E9970D43F1A9}" sibTransId="{8E2F9B1A-3456-40D1-9A6B-54E61BBEEB81}"/>
    <dgm:cxn modelId="{051F14A7-4F8F-4273-82BB-267D5AD1866A}" type="presOf" srcId="{6A590132-CA37-4DCF-929E-16C742A73BD2}" destId="{7D68E44C-830A-4C6F-B863-E543D1AD31F9}" srcOrd="0" destOrd="0" presId="urn:microsoft.com/office/officeart/2005/8/layout/vList2"/>
    <dgm:cxn modelId="{1B9108F3-B240-4B13-986F-017E99ABB3CA}" type="presParOf" srcId="{16886A36-3551-4724-B42A-7A229618DDBC}" destId="{7D68E44C-830A-4C6F-B863-E543D1AD31F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2C120B7E-23A7-48C6-B663-B393F95596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D1F7180C-B312-45F0-A7C9-73A8244059F3}">
      <dgm:prSet phldrT="[Text]"/>
      <dgm:spPr/>
      <dgm:t>
        <a:bodyPr/>
        <a:lstStyle/>
        <a:p>
          <a:pPr algn="ctr">
            <a:buNone/>
          </a:pPr>
          <a:r>
            <a:rPr lang="en-ID"/>
            <a:t>Driver Installation Steps</a:t>
          </a:r>
        </a:p>
      </dgm:t>
    </dgm:pt>
    <dgm:pt modelId="{4BFF72B2-1B45-4FC9-BD84-BB1ACBBF959D}" type="parTrans" cxnId="{B358FFCE-E753-495B-BE78-2E646B3671B4}">
      <dgm:prSet/>
      <dgm:spPr/>
      <dgm:t>
        <a:bodyPr/>
        <a:lstStyle/>
        <a:p>
          <a:endParaRPr lang="en-ID"/>
        </a:p>
      </dgm:t>
    </dgm:pt>
    <dgm:pt modelId="{D7E10DAA-8439-4E48-930C-63AE19380140}" type="sibTrans" cxnId="{B358FFCE-E753-495B-BE78-2E646B3671B4}">
      <dgm:prSet/>
      <dgm:spPr/>
      <dgm:t>
        <a:bodyPr/>
        <a:lstStyle/>
        <a:p>
          <a:endParaRPr lang="en-ID"/>
        </a:p>
      </dgm:t>
    </dgm:pt>
    <dgm:pt modelId="{7DB91A8A-E7B0-4391-81D7-C7552975BB1B}">
      <dgm:prSet/>
      <dgm:spPr/>
      <dgm:t>
        <a:bodyPr/>
        <a:lstStyle/>
        <a:p>
          <a:r>
            <a:rPr lang="en-US" dirty="0"/>
            <a:t>Download the driver from Silicon Labs website</a:t>
          </a:r>
        </a:p>
      </dgm:t>
    </dgm:pt>
    <dgm:pt modelId="{C4AF1CCB-FC64-4E21-A70B-4A76ADDF9621}" type="parTrans" cxnId="{16C7EACC-25F2-4926-9EDB-220FFC8E251C}">
      <dgm:prSet/>
      <dgm:spPr/>
      <dgm:t>
        <a:bodyPr/>
        <a:lstStyle/>
        <a:p>
          <a:endParaRPr lang="en-ID"/>
        </a:p>
      </dgm:t>
    </dgm:pt>
    <dgm:pt modelId="{432D2A82-C3B4-483B-9CC7-700DB3D9ADC1}" type="sibTrans" cxnId="{16C7EACC-25F2-4926-9EDB-220FFC8E251C}">
      <dgm:prSet/>
      <dgm:spPr/>
      <dgm:t>
        <a:bodyPr/>
        <a:lstStyle/>
        <a:p>
          <a:endParaRPr lang="en-ID"/>
        </a:p>
      </dgm:t>
    </dgm:pt>
    <dgm:pt modelId="{47D201F4-E230-4572-B001-B308C8DD4759}">
      <dgm:prSet/>
      <dgm:spPr/>
      <dgm:t>
        <a:bodyPr/>
        <a:lstStyle/>
        <a:p>
          <a:r>
            <a:rPr lang="en-US" dirty="0"/>
            <a:t>Install the driver according to OS-specific instructions</a:t>
          </a:r>
        </a:p>
      </dgm:t>
    </dgm:pt>
    <dgm:pt modelId="{5700A334-71BB-40A0-B5A1-FA0436A39679}" type="parTrans" cxnId="{49860479-F8C5-4F16-8B48-F59702DA9F25}">
      <dgm:prSet/>
      <dgm:spPr/>
      <dgm:t>
        <a:bodyPr/>
        <a:lstStyle/>
        <a:p>
          <a:endParaRPr lang="en-ID"/>
        </a:p>
      </dgm:t>
    </dgm:pt>
    <dgm:pt modelId="{E0157904-44D0-4663-9BFF-502B1608B89E}" type="sibTrans" cxnId="{49860479-F8C5-4F16-8B48-F59702DA9F25}">
      <dgm:prSet/>
      <dgm:spPr/>
      <dgm:t>
        <a:bodyPr/>
        <a:lstStyle/>
        <a:p>
          <a:endParaRPr lang="en-ID"/>
        </a:p>
      </dgm:t>
    </dgm:pt>
    <dgm:pt modelId="{EC7C38A0-1C43-4415-821A-C1354670158C}">
      <dgm:prSet/>
      <dgm:spPr/>
      <dgm:t>
        <a:bodyPr/>
        <a:lstStyle/>
        <a:p>
          <a:pPr algn="ctr"/>
          <a:r>
            <a:rPr lang="en-ID"/>
            <a:t>Troubleshooting Tips</a:t>
          </a:r>
          <a:endParaRPr lang="en-ID" dirty="0"/>
        </a:p>
      </dgm:t>
    </dgm:pt>
    <dgm:pt modelId="{7ECF06C4-088C-4580-B6B4-BC5F768E0C7E}" type="parTrans" cxnId="{A067BA23-D02F-4638-8C8F-EF572707D45C}">
      <dgm:prSet/>
      <dgm:spPr/>
      <dgm:t>
        <a:bodyPr/>
        <a:lstStyle/>
        <a:p>
          <a:endParaRPr lang="en-ID"/>
        </a:p>
      </dgm:t>
    </dgm:pt>
    <dgm:pt modelId="{B113CAB2-99AB-445A-AD5F-2286E5600A44}" type="sibTrans" cxnId="{A067BA23-D02F-4638-8C8F-EF572707D45C}">
      <dgm:prSet/>
      <dgm:spPr/>
      <dgm:t>
        <a:bodyPr/>
        <a:lstStyle/>
        <a:p>
          <a:endParaRPr lang="en-ID"/>
        </a:p>
      </dgm:t>
    </dgm:pt>
    <dgm:pt modelId="{A81845F5-CA40-4E08-A22E-30391D1BAC71}">
      <dgm:prSet/>
      <dgm:spPr/>
      <dgm:t>
        <a:bodyPr/>
        <a:lstStyle/>
        <a:p>
          <a:r>
            <a:rPr lang="en-US" dirty="0"/>
            <a:t>Check device manager for connection status</a:t>
          </a:r>
        </a:p>
      </dgm:t>
    </dgm:pt>
    <dgm:pt modelId="{05774E69-38FE-46B0-B240-754D1D16D907}" type="parTrans" cxnId="{26848552-36DB-4964-B7A5-8FE0BFADD50D}">
      <dgm:prSet/>
      <dgm:spPr/>
      <dgm:t>
        <a:bodyPr/>
        <a:lstStyle/>
        <a:p>
          <a:endParaRPr lang="en-ID"/>
        </a:p>
      </dgm:t>
    </dgm:pt>
    <dgm:pt modelId="{D22E4C63-E359-46D3-89ED-54DE26ED5B4B}" type="sibTrans" cxnId="{26848552-36DB-4964-B7A5-8FE0BFADD50D}">
      <dgm:prSet/>
      <dgm:spPr/>
      <dgm:t>
        <a:bodyPr/>
        <a:lstStyle/>
        <a:p>
          <a:endParaRPr lang="en-ID"/>
        </a:p>
      </dgm:t>
    </dgm:pt>
    <dgm:pt modelId="{E9A4417D-15C7-4C8D-9C89-20E1806D20E1}">
      <dgm:prSet/>
      <dgm:spPr/>
      <dgm:t>
        <a:bodyPr/>
        <a:lstStyle/>
        <a:p>
          <a:r>
            <a:rPr lang="en-US" dirty="0"/>
            <a:t>Reinstall the driver if device not recognized</a:t>
          </a:r>
        </a:p>
      </dgm:t>
    </dgm:pt>
    <dgm:pt modelId="{3896C9DC-41D5-49EE-A4D9-82127C0D5F10}" type="parTrans" cxnId="{48AFA34E-B8F1-4464-92F2-2936ABA7C1BC}">
      <dgm:prSet/>
      <dgm:spPr/>
      <dgm:t>
        <a:bodyPr/>
        <a:lstStyle/>
        <a:p>
          <a:endParaRPr lang="en-ID"/>
        </a:p>
      </dgm:t>
    </dgm:pt>
    <dgm:pt modelId="{9E174224-A927-4A2F-BEBA-8296B3BE032C}" type="sibTrans" cxnId="{48AFA34E-B8F1-4464-92F2-2936ABA7C1BC}">
      <dgm:prSet/>
      <dgm:spPr/>
      <dgm:t>
        <a:bodyPr/>
        <a:lstStyle/>
        <a:p>
          <a:endParaRPr lang="en-ID"/>
        </a:p>
      </dgm:t>
    </dgm:pt>
    <dgm:pt modelId="{3B7E2744-720F-4EC6-8520-F825FB15F978}">
      <dgm:prSet/>
      <dgm:spPr/>
      <dgm:t>
        <a:bodyPr/>
        <a:lstStyle/>
        <a:p>
          <a:r>
            <a:rPr lang="en-ID" dirty="0"/>
            <a:t>Ensure correct port settings in serial communication software</a:t>
          </a:r>
        </a:p>
      </dgm:t>
    </dgm:pt>
    <dgm:pt modelId="{C0CADCDB-20D9-42DA-BF8B-651B8321DB24}" type="parTrans" cxnId="{41CEED00-9131-4313-9DD0-286C8F670A00}">
      <dgm:prSet/>
      <dgm:spPr/>
      <dgm:t>
        <a:bodyPr/>
        <a:lstStyle/>
        <a:p>
          <a:endParaRPr lang="en-ID"/>
        </a:p>
      </dgm:t>
    </dgm:pt>
    <dgm:pt modelId="{D4A42798-5FC8-435A-9476-F4372BDB0859}" type="sibTrans" cxnId="{41CEED00-9131-4313-9DD0-286C8F670A00}">
      <dgm:prSet/>
      <dgm:spPr/>
      <dgm:t>
        <a:bodyPr/>
        <a:lstStyle/>
        <a:p>
          <a:endParaRPr lang="en-ID"/>
        </a:p>
      </dgm:t>
    </dgm:pt>
    <dgm:pt modelId="{643BF8D3-5C69-4FD8-A202-226037EAA4FC}" type="pres">
      <dgm:prSet presAssocID="{2C120B7E-23A7-48C6-B663-B393F95596B8}" presName="linear" presStyleCnt="0">
        <dgm:presLayoutVars>
          <dgm:animLvl val="lvl"/>
          <dgm:resizeHandles val="exact"/>
        </dgm:presLayoutVars>
      </dgm:prSet>
      <dgm:spPr/>
    </dgm:pt>
    <dgm:pt modelId="{97B361EE-EB7B-4FEB-B555-FD752088C972}" type="pres">
      <dgm:prSet presAssocID="{D1F7180C-B312-45F0-A7C9-73A8244059F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0CE2E736-8C8F-4C00-A112-0E5D860ECA32}" type="pres">
      <dgm:prSet presAssocID="{D7E10DAA-8439-4E48-930C-63AE19380140}" presName="spacer" presStyleCnt="0"/>
      <dgm:spPr/>
    </dgm:pt>
    <dgm:pt modelId="{6E72A829-63F9-449B-BDEB-42F6D3A2BB60}" type="pres">
      <dgm:prSet presAssocID="{7DB91A8A-E7B0-4391-81D7-C7552975BB1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D98D402-6957-4915-A944-D5F34C57FA7A}" type="pres">
      <dgm:prSet presAssocID="{432D2A82-C3B4-483B-9CC7-700DB3D9ADC1}" presName="spacer" presStyleCnt="0"/>
      <dgm:spPr/>
    </dgm:pt>
    <dgm:pt modelId="{F7D1A283-79C0-4792-ABF3-88A6940B3F98}" type="pres">
      <dgm:prSet presAssocID="{47D201F4-E230-4572-B001-B308C8DD475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04ACB96-9369-4B9F-8731-0CAFEC96AF79}" type="pres">
      <dgm:prSet presAssocID="{E0157904-44D0-4663-9BFF-502B1608B89E}" presName="spacer" presStyleCnt="0"/>
      <dgm:spPr/>
    </dgm:pt>
    <dgm:pt modelId="{A1E7BF36-B368-4407-ADBB-5D3F5C83A780}" type="pres">
      <dgm:prSet presAssocID="{EC7C38A0-1C43-4415-821A-C1354670158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0A622E0-A6AD-447C-9C14-037FA0ABA553}" type="pres">
      <dgm:prSet presAssocID="{B113CAB2-99AB-445A-AD5F-2286E5600A44}" presName="spacer" presStyleCnt="0"/>
      <dgm:spPr/>
    </dgm:pt>
    <dgm:pt modelId="{2EAB5C7F-3345-4AAD-A919-F803333A4E36}" type="pres">
      <dgm:prSet presAssocID="{A81845F5-CA40-4E08-A22E-30391D1BAC7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EF2955D9-219F-4EC3-AAD5-905E25B61B52}" type="pres">
      <dgm:prSet presAssocID="{D22E4C63-E359-46D3-89ED-54DE26ED5B4B}" presName="spacer" presStyleCnt="0"/>
      <dgm:spPr/>
    </dgm:pt>
    <dgm:pt modelId="{71514B40-9518-4B2A-BF0E-97238FDE13EE}" type="pres">
      <dgm:prSet presAssocID="{E9A4417D-15C7-4C8D-9C89-20E1806D20E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9019EAE-D517-4D1C-AB42-FCC0F656B2D5}" type="pres">
      <dgm:prSet presAssocID="{9E174224-A927-4A2F-BEBA-8296B3BE032C}" presName="spacer" presStyleCnt="0"/>
      <dgm:spPr/>
    </dgm:pt>
    <dgm:pt modelId="{2929811E-C1A9-4FAA-8FDE-6BBB92E65BF6}" type="pres">
      <dgm:prSet presAssocID="{3B7E2744-720F-4EC6-8520-F825FB15F97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1CEED00-9131-4313-9DD0-286C8F670A00}" srcId="{2C120B7E-23A7-48C6-B663-B393F95596B8}" destId="{3B7E2744-720F-4EC6-8520-F825FB15F978}" srcOrd="6" destOrd="0" parTransId="{C0CADCDB-20D9-42DA-BF8B-651B8321DB24}" sibTransId="{D4A42798-5FC8-435A-9476-F4372BDB0859}"/>
    <dgm:cxn modelId="{40261A04-44A8-429A-AA33-18DA67B96051}" type="presOf" srcId="{D1F7180C-B312-45F0-A7C9-73A8244059F3}" destId="{97B361EE-EB7B-4FEB-B555-FD752088C972}" srcOrd="0" destOrd="0" presId="urn:microsoft.com/office/officeart/2005/8/layout/vList2"/>
    <dgm:cxn modelId="{A067BA23-D02F-4638-8C8F-EF572707D45C}" srcId="{2C120B7E-23A7-48C6-B663-B393F95596B8}" destId="{EC7C38A0-1C43-4415-821A-C1354670158C}" srcOrd="3" destOrd="0" parTransId="{7ECF06C4-088C-4580-B6B4-BC5F768E0C7E}" sibTransId="{B113CAB2-99AB-445A-AD5F-2286E5600A44}"/>
    <dgm:cxn modelId="{C3806F40-6834-428A-A8B5-7646AF0067EE}" type="presOf" srcId="{47D201F4-E230-4572-B001-B308C8DD4759}" destId="{F7D1A283-79C0-4792-ABF3-88A6940B3F98}" srcOrd="0" destOrd="0" presId="urn:microsoft.com/office/officeart/2005/8/layout/vList2"/>
    <dgm:cxn modelId="{48AFA34E-B8F1-4464-92F2-2936ABA7C1BC}" srcId="{2C120B7E-23A7-48C6-B663-B393F95596B8}" destId="{E9A4417D-15C7-4C8D-9C89-20E1806D20E1}" srcOrd="5" destOrd="0" parTransId="{3896C9DC-41D5-49EE-A4D9-82127C0D5F10}" sibTransId="{9E174224-A927-4A2F-BEBA-8296B3BE032C}"/>
    <dgm:cxn modelId="{26848552-36DB-4964-B7A5-8FE0BFADD50D}" srcId="{2C120B7E-23A7-48C6-B663-B393F95596B8}" destId="{A81845F5-CA40-4E08-A22E-30391D1BAC71}" srcOrd="4" destOrd="0" parTransId="{05774E69-38FE-46B0-B240-754D1D16D907}" sibTransId="{D22E4C63-E359-46D3-89ED-54DE26ED5B4B}"/>
    <dgm:cxn modelId="{B6F1EB76-A52F-43E1-88AD-6C16245BF5D7}" type="presOf" srcId="{7DB91A8A-E7B0-4391-81D7-C7552975BB1B}" destId="{6E72A829-63F9-449B-BDEB-42F6D3A2BB60}" srcOrd="0" destOrd="0" presId="urn:microsoft.com/office/officeart/2005/8/layout/vList2"/>
    <dgm:cxn modelId="{B11E8678-78A5-479B-B25F-04432B0F818F}" type="presOf" srcId="{EC7C38A0-1C43-4415-821A-C1354670158C}" destId="{A1E7BF36-B368-4407-ADBB-5D3F5C83A780}" srcOrd="0" destOrd="0" presId="urn:microsoft.com/office/officeart/2005/8/layout/vList2"/>
    <dgm:cxn modelId="{49860479-F8C5-4F16-8B48-F59702DA9F25}" srcId="{2C120B7E-23A7-48C6-B663-B393F95596B8}" destId="{47D201F4-E230-4572-B001-B308C8DD4759}" srcOrd="2" destOrd="0" parTransId="{5700A334-71BB-40A0-B5A1-FA0436A39679}" sibTransId="{E0157904-44D0-4663-9BFF-502B1608B89E}"/>
    <dgm:cxn modelId="{49BFD480-3D8F-4BEE-9822-B60A6A794F4E}" type="presOf" srcId="{E9A4417D-15C7-4C8D-9C89-20E1806D20E1}" destId="{71514B40-9518-4B2A-BF0E-97238FDE13EE}" srcOrd="0" destOrd="0" presId="urn:microsoft.com/office/officeart/2005/8/layout/vList2"/>
    <dgm:cxn modelId="{62EF2EA1-EAC4-4E14-A786-F68C4260D180}" type="presOf" srcId="{A81845F5-CA40-4E08-A22E-30391D1BAC71}" destId="{2EAB5C7F-3345-4AAD-A919-F803333A4E36}" srcOrd="0" destOrd="0" presId="urn:microsoft.com/office/officeart/2005/8/layout/vList2"/>
    <dgm:cxn modelId="{7DA427C5-71CD-422B-915B-31A098461F81}" type="presOf" srcId="{3B7E2744-720F-4EC6-8520-F825FB15F978}" destId="{2929811E-C1A9-4FAA-8FDE-6BBB92E65BF6}" srcOrd="0" destOrd="0" presId="urn:microsoft.com/office/officeart/2005/8/layout/vList2"/>
    <dgm:cxn modelId="{16C7EACC-25F2-4926-9EDB-220FFC8E251C}" srcId="{2C120B7E-23A7-48C6-B663-B393F95596B8}" destId="{7DB91A8A-E7B0-4391-81D7-C7552975BB1B}" srcOrd="1" destOrd="0" parTransId="{C4AF1CCB-FC64-4E21-A70B-4A76ADDF9621}" sibTransId="{432D2A82-C3B4-483B-9CC7-700DB3D9ADC1}"/>
    <dgm:cxn modelId="{B358FFCE-E753-495B-BE78-2E646B3671B4}" srcId="{2C120B7E-23A7-48C6-B663-B393F95596B8}" destId="{D1F7180C-B312-45F0-A7C9-73A8244059F3}" srcOrd="0" destOrd="0" parTransId="{4BFF72B2-1B45-4FC9-BD84-BB1ACBBF959D}" sibTransId="{D7E10DAA-8439-4E48-930C-63AE19380140}"/>
    <dgm:cxn modelId="{C88493FF-F462-4045-A67A-71750EE6F082}" type="presOf" srcId="{2C120B7E-23A7-48C6-B663-B393F95596B8}" destId="{643BF8D3-5C69-4FD8-A202-226037EAA4FC}" srcOrd="0" destOrd="0" presId="urn:microsoft.com/office/officeart/2005/8/layout/vList2"/>
    <dgm:cxn modelId="{5BEFF82F-D0F0-4F9A-A906-8008C18D69FF}" type="presParOf" srcId="{643BF8D3-5C69-4FD8-A202-226037EAA4FC}" destId="{97B361EE-EB7B-4FEB-B555-FD752088C972}" srcOrd="0" destOrd="0" presId="urn:microsoft.com/office/officeart/2005/8/layout/vList2"/>
    <dgm:cxn modelId="{8E19AEB6-7CA0-4600-B0FA-1D3604ABEBEA}" type="presParOf" srcId="{643BF8D3-5C69-4FD8-A202-226037EAA4FC}" destId="{0CE2E736-8C8F-4C00-A112-0E5D860ECA32}" srcOrd="1" destOrd="0" presId="urn:microsoft.com/office/officeart/2005/8/layout/vList2"/>
    <dgm:cxn modelId="{7E777240-90CE-4F92-9D69-196F9639D6E5}" type="presParOf" srcId="{643BF8D3-5C69-4FD8-A202-226037EAA4FC}" destId="{6E72A829-63F9-449B-BDEB-42F6D3A2BB60}" srcOrd="2" destOrd="0" presId="urn:microsoft.com/office/officeart/2005/8/layout/vList2"/>
    <dgm:cxn modelId="{E01B2B22-51E8-42AF-A3B7-E7B947AF65F2}" type="presParOf" srcId="{643BF8D3-5C69-4FD8-A202-226037EAA4FC}" destId="{6D98D402-6957-4915-A944-D5F34C57FA7A}" srcOrd="3" destOrd="0" presId="urn:microsoft.com/office/officeart/2005/8/layout/vList2"/>
    <dgm:cxn modelId="{C427A7E5-4C88-4A72-86AB-ECB1DFA7BF02}" type="presParOf" srcId="{643BF8D3-5C69-4FD8-A202-226037EAA4FC}" destId="{F7D1A283-79C0-4792-ABF3-88A6940B3F98}" srcOrd="4" destOrd="0" presId="urn:microsoft.com/office/officeart/2005/8/layout/vList2"/>
    <dgm:cxn modelId="{A6F559D4-F5DB-4CEB-973E-5568BC407E15}" type="presParOf" srcId="{643BF8D3-5C69-4FD8-A202-226037EAA4FC}" destId="{204ACB96-9369-4B9F-8731-0CAFEC96AF79}" srcOrd="5" destOrd="0" presId="urn:microsoft.com/office/officeart/2005/8/layout/vList2"/>
    <dgm:cxn modelId="{5F5D84F8-C62F-4AD3-B1F8-57E54D9839CD}" type="presParOf" srcId="{643BF8D3-5C69-4FD8-A202-226037EAA4FC}" destId="{A1E7BF36-B368-4407-ADBB-5D3F5C83A780}" srcOrd="6" destOrd="0" presId="urn:microsoft.com/office/officeart/2005/8/layout/vList2"/>
    <dgm:cxn modelId="{52058EF9-E15D-4B35-BC53-BD385BCEC3A6}" type="presParOf" srcId="{643BF8D3-5C69-4FD8-A202-226037EAA4FC}" destId="{C0A622E0-A6AD-447C-9C14-037FA0ABA553}" srcOrd="7" destOrd="0" presId="urn:microsoft.com/office/officeart/2005/8/layout/vList2"/>
    <dgm:cxn modelId="{F6EBA36C-1701-4036-826F-5C0E26CC128B}" type="presParOf" srcId="{643BF8D3-5C69-4FD8-A202-226037EAA4FC}" destId="{2EAB5C7F-3345-4AAD-A919-F803333A4E36}" srcOrd="8" destOrd="0" presId="urn:microsoft.com/office/officeart/2005/8/layout/vList2"/>
    <dgm:cxn modelId="{65582543-3535-4F27-8BEC-BA9309FF25F4}" type="presParOf" srcId="{643BF8D3-5C69-4FD8-A202-226037EAA4FC}" destId="{EF2955D9-219F-4EC3-AAD5-905E25B61B52}" srcOrd="9" destOrd="0" presId="urn:microsoft.com/office/officeart/2005/8/layout/vList2"/>
    <dgm:cxn modelId="{2DA2D271-37D3-447F-8A72-37229EE66B87}" type="presParOf" srcId="{643BF8D3-5C69-4FD8-A202-226037EAA4FC}" destId="{71514B40-9518-4B2A-BF0E-97238FDE13EE}" srcOrd="10" destOrd="0" presId="urn:microsoft.com/office/officeart/2005/8/layout/vList2"/>
    <dgm:cxn modelId="{E0B88FC9-280F-4DB0-9BBB-1EA24FD92769}" type="presParOf" srcId="{643BF8D3-5C69-4FD8-A202-226037EAA4FC}" destId="{19019EAE-D517-4D1C-AB42-FCC0F656B2D5}" srcOrd="11" destOrd="0" presId="urn:microsoft.com/office/officeart/2005/8/layout/vList2"/>
    <dgm:cxn modelId="{7096D3D3-9DD9-4B17-8DDA-F73BA897D664}" type="presParOf" srcId="{643BF8D3-5C69-4FD8-A202-226037EAA4FC}" destId="{2929811E-C1A9-4FAA-8FDE-6BBB92E65BF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DA53EF3-127C-4061-8C51-351B6FED2384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ID"/>
        </a:p>
      </dgm:t>
    </dgm:pt>
    <dgm:pt modelId="{9E53EE8F-C298-436C-93ED-1BB7E9EDBCCB}">
      <dgm:prSet phldrT="[Text]"/>
      <dgm:spPr/>
      <dgm:t>
        <a:bodyPr/>
        <a:lstStyle/>
        <a:p>
          <a:pPr algn="ctr"/>
          <a:r>
            <a:rPr lang="en-US" b="1" u="sng" dirty="0"/>
            <a:t>ESP32</a:t>
          </a:r>
          <a:endParaRPr lang="en-ID" b="1" u="sng" dirty="0"/>
        </a:p>
      </dgm:t>
    </dgm:pt>
    <dgm:pt modelId="{936FEBF8-3ED8-4530-BCC5-147FA81F4F11}" type="parTrans" cxnId="{123F430E-35C8-486B-89F0-9EFD9D099F0E}">
      <dgm:prSet/>
      <dgm:spPr/>
      <dgm:t>
        <a:bodyPr/>
        <a:lstStyle/>
        <a:p>
          <a:endParaRPr lang="en-ID"/>
        </a:p>
      </dgm:t>
    </dgm:pt>
    <dgm:pt modelId="{CB4DAF57-349B-4784-88AE-D3AE592AF561}" type="sibTrans" cxnId="{123F430E-35C8-486B-89F0-9EFD9D099F0E}">
      <dgm:prSet/>
      <dgm:spPr/>
      <dgm:t>
        <a:bodyPr/>
        <a:lstStyle/>
        <a:p>
          <a:endParaRPr lang="en-ID"/>
        </a:p>
      </dgm:t>
    </dgm:pt>
    <dgm:pt modelId="{C7433893-3B89-4382-9229-0F2B207321D9}" type="pres">
      <dgm:prSet presAssocID="{CDA53EF3-127C-4061-8C51-351B6FED2384}" presName="linear" presStyleCnt="0">
        <dgm:presLayoutVars>
          <dgm:animLvl val="lvl"/>
          <dgm:resizeHandles val="exact"/>
        </dgm:presLayoutVars>
      </dgm:prSet>
      <dgm:spPr/>
    </dgm:pt>
    <dgm:pt modelId="{5FC4BB55-FD9A-48CB-A7FE-1C9338536FAD}" type="pres">
      <dgm:prSet presAssocID="{9E53EE8F-C298-436C-93ED-1BB7E9EDBCC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6F0710C-9EDA-4EA4-BE8D-527A9CFE41DA}" type="presOf" srcId="{9E53EE8F-C298-436C-93ED-1BB7E9EDBCCB}" destId="{5FC4BB55-FD9A-48CB-A7FE-1C9338536FAD}" srcOrd="0" destOrd="0" presId="urn:microsoft.com/office/officeart/2005/8/layout/vList2"/>
    <dgm:cxn modelId="{123F430E-35C8-486B-89F0-9EFD9D099F0E}" srcId="{CDA53EF3-127C-4061-8C51-351B6FED2384}" destId="{9E53EE8F-C298-436C-93ED-1BB7E9EDBCCB}" srcOrd="0" destOrd="0" parTransId="{936FEBF8-3ED8-4530-BCC5-147FA81F4F11}" sibTransId="{CB4DAF57-349B-4784-88AE-D3AE592AF561}"/>
    <dgm:cxn modelId="{3926E7BE-1205-497B-8083-7157386A8B3D}" type="presOf" srcId="{CDA53EF3-127C-4061-8C51-351B6FED2384}" destId="{C7433893-3B89-4382-9229-0F2B207321D9}" srcOrd="0" destOrd="0" presId="urn:microsoft.com/office/officeart/2005/8/layout/vList2"/>
    <dgm:cxn modelId="{59D425DF-FC11-41CE-BA26-ED1766A6C7C5}" type="presParOf" srcId="{C7433893-3B89-4382-9229-0F2B207321D9}" destId="{5FC4BB55-FD9A-48CB-A7FE-1C9338536FA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4AB59E52-1707-46E7-A77A-F5672C042F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5EFDB23A-A0B2-4F56-A10C-D1F9C48B317C}">
      <dgm:prSet phldrT="[Text]"/>
      <dgm:spPr/>
      <dgm:t>
        <a:bodyPr/>
        <a:lstStyle/>
        <a:p>
          <a:r>
            <a:rPr lang="en-US" dirty="0"/>
            <a:t>ESP32 is a small, powerful microcontroller.</a:t>
          </a:r>
          <a:endParaRPr lang="en-ID" dirty="0"/>
        </a:p>
      </dgm:t>
    </dgm:pt>
    <dgm:pt modelId="{57D8421D-4D75-40D8-8DDA-16CD264EE95C}" type="parTrans" cxnId="{695CFBCE-5507-4B4F-8E0B-5351A6D4FD51}">
      <dgm:prSet/>
      <dgm:spPr/>
      <dgm:t>
        <a:bodyPr/>
        <a:lstStyle/>
        <a:p>
          <a:endParaRPr lang="en-ID"/>
        </a:p>
      </dgm:t>
    </dgm:pt>
    <dgm:pt modelId="{B95E4945-7941-4D2D-9AE6-7681344B7753}" type="sibTrans" cxnId="{695CFBCE-5507-4B4F-8E0B-5351A6D4FD51}">
      <dgm:prSet/>
      <dgm:spPr/>
      <dgm:t>
        <a:bodyPr/>
        <a:lstStyle/>
        <a:p>
          <a:endParaRPr lang="en-ID"/>
        </a:p>
      </dgm:t>
    </dgm:pt>
    <dgm:pt modelId="{D79B2860-062F-4577-940B-7A5C677E0CE0}">
      <dgm:prSet/>
      <dgm:spPr/>
      <dgm:t>
        <a:bodyPr/>
        <a:lstStyle/>
        <a:p>
          <a:r>
            <a:rPr lang="en-US"/>
            <a:t>It can control devices like lights, sensors, and motors.</a:t>
          </a:r>
          <a:endParaRPr lang="en-US" dirty="0"/>
        </a:p>
      </dgm:t>
    </dgm:pt>
    <dgm:pt modelId="{4C4E8AF7-090D-462D-A9D3-52B5EF516E07}" type="parTrans" cxnId="{A84E55A7-136E-4040-AE67-E40634D8F99E}">
      <dgm:prSet/>
      <dgm:spPr/>
      <dgm:t>
        <a:bodyPr/>
        <a:lstStyle/>
        <a:p>
          <a:endParaRPr lang="en-ID"/>
        </a:p>
      </dgm:t>
    </dgm:pt>
    <dgm:pt modelId="{D135D1EF-D7A9-482B-97BD-532CC58FE503}" type="sibTrans" cxnId="{A84E55A7-136E-4040-AE67-E40634D8F99E}">
      <dgm:prSet/>
      <dgm:spPr/>
      <dgm:t>
        <a:bodyPr/>
        <a:lstStyle/>
        <a:p>
          <a:endParaRPr lang="en-ID"/>
        </a:p>
      </dgm:t>
    </dgm:pt>
    <dgm:pt modelId="{64FC1228-CD3F-46E9-8170-06EA099EF93C}">
      <dgm:prSet/>
      <dgm:spPr/>
      <dgm:t>
        <a:bodyPr/>
        <a:lstStyle/>
        <a:p>
          <a:r>
            <a:rPr lang="en-US" dirty="0"/>
            <a:t>Has built-in Wi-Fi and Bluetooth for wireless communication.</a:t>
          </a:r>
        </a:p>
      </dgm:t>
    </dgm:pt>
    <dgm:pt modelId="{31430042-28F9-4C04-A70B-A02C719B9BF4}" type="parTrans" cxnId="{266CF833-D4B0-469A-A73F-44D76DF5CB67}">
      <dgm:prSet/>
      <dgm:spPr/>
      <dgm:t>
        <a:bodyPr/>
        <a:lstStyle/>
        <a:p>
          <a:endParaRPr lang="en-ID"/>
        </a:p>
      </dgm:t>
    </dgm:pt>
    <dgm:pt modelId="{49BC6E66-628B-4C42-8A3B-7888FD1507B1}" type="sibTrans" cxnId="{266CF833-D4B0-469A-A73F-44D76DF5CB67}">
      <dgm:prSet/>
      <dgm:spPr/>
      <dgm:t>
        <a:bodyPr/>
        <a:lstStyle/>
        <a:p>
          <a:endParaRPr lang="en-ID"/>
        </a:p>
      </dgm:t>
    </dgm:pt>
    <dgm:pt modelId="{D18BD4AD-4F1E-4DE5-9F51-7AB9E4F20A0A}">
      <dgm:prSet/>
      <dgm:spPr/>
      <dgm:t>
        <a:bodyPr/>
        <a:lstStyle/>
        <a:p>
          <a:r>
            <a:rPr lang="en-ID"/>
            <a:t>It’s affordable and beginner-friendly.</a:t>
          </a:r>
          <a:endParaRPr lang="en-ID" dirty="0"/>
        </a:p>
      </dgm:t>
    </dgm:pt>
    <dgm:pt modelId="{34C00E8C-4664-465A-9AB6-801831B69079}" type="parTrans" cxnId="{C52D13BF-54A5-45D8-BE86-18E9C009E0FE}">
      <dgm:prSet/>
      <dgm:spPr/>
      <dgm:t>
        <a:bodyPr/>
        <a:lstStyle/>
        <a:p>
          <a:endParaRPr lang="en-ID"/>
        </a:p>
      </dgm:t>
    </dgm:pt>
    <dgm:pt modelId="{2EC05383-FB2D-4DAC-BBBC-7FEB5DBE76FF}" type="sibTrans" cxnId="{C52D13BF-54A5-45D8-BE86-18E9C009E0FE}">
      <dgm:prSet/>
      <dgm:spPr/>
      <dgm:t>
        <a:bodyPr/>
        <a:lstStyle/>
        <a:p>
          <a:endParaRPr lang="en-ID"/>
        </a:p>
      </dgm:t>
    </dgm:pt>
    <dgm:pt modelId="{A7BB78B8-F648-45DC-9CD3-1EE60DCD3BFB}" type="pres">
      <dgm:prSet presAssocID="{4AB59E52-1707-46E7-A77A-F5672C042F5A}" presName="linear" presStyleCnt="0">
        <dgm:presLayoutVars>
          <dgm:animLvl val="lvl"/>
          <dgm:resizeHandles val="exact"/>
        </dgm:presLayoutVars>
      </dgm:prSet>
      <dgm:spPr/>
    </dgm:pt>
    <dgm:pt modelId="{76C3B35E-7455-46C5-843E-B92852197932}" type="pres">
      <dgm:prSet presAssocID="{5EFDB23A-A0B2-4F56-A10C-D1F9C48B317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7CFC79B-C5EF-4AE6-936F-8E2389C98255}" type="pres">
      <dgm:prSet presAssocID="{B95E4945-7941-4D2D-9AE6-7681344B7753}" presName="spacer" presStyleCnt="0"/>
      <dgm:spPr/>
    </dgm:pt>
    <dgm:pt modelId="{E9C28286-3691-48F3-8957-1F9CD165B663}" type="pres">
      <dgm:prSet presAssocID="{D79B2860-062F-4577-940B-7A5C677E0CE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E4F5030-FF54-4534-9E2B-D13D1AC12776}" type="pres">
      <dgm:prSet presAssocID="{D135D1EF-D7A9-482B-97BD-532CC58FE503}" presName="spacer" presStyleCnt="0"/>
      <dgm:spPr/>
    </dgm:pt>
    <dgm:pt modelId="{39C5A1E5-7E68-472D-BDAF-7A0E90CCCF20}" type="pres">
      <dgm:prSet presAssocID="{64FC1228-CD3F-46E9-8170-06EA099EF9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55E678-B43C-4AE3-A062-24CC037CCB61}" type="pres">
      <dgm:prSet presAssocID="{49BC6E66-628B-4C42-8A3B-7888FD1507B1}" presName="spacer" presStyleCnt="0"/>
      <dgm:spPr/>
    </dgm:pt>
    <dgm:pt modelId="{2EAA2ED1-750A-4530-ADCA-AE104FD7D50D}" type="pres">
      <dgm:prSet presAssocID="{D18BD4AD-4F1E-4DE5-9F51-7AB9E4F20A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73D3011-9B98-4A30-B33A-9D3721BEA917}" type="presOf" srcId="{4AB59E52-1707-46E7-A77A-F5672C042F5A}" destId="{A7BB78B8-F648-45DC-9CD3-1EE60DCD3BFB}" srcOrd="0" destOrd="0" presId="urn:microsoft.com/office/officeart/2005/8/layout/vList2"/>
    <dgm:cxn modelId="{D472AA18-29E7-45BF-812E-F9005381666A}" type="presOf" srcId="{D79B2860-062F-4577-940B-7A5C677E0CE0}" destId="{E9C28286-3691-48F3-8957-1F9CD165B663}" srcOrd="0" destOrd="0" presId="urn:microsoft.com/office/officeart/2005/8/layout/vList2"/>
    <dgm:cxn modelId="{266CF833-D4B0-469A-A73F-44D76DF5CB67}" srcId="{4AB59E52-1707-46E7-A77A-F5672C042F5A}" destId="{64FC1228-CD3F-46E9-8170-06EA099EF93C}" srcOrd="2" destOrd="0" parTransId="{31430042-28F9-4C04-A70B-A02C719B9BF4}" sibTransId="{49BC6E66-628B-4C42-8A3B-7888FD1507B1}"/>
    <dgm:cxn modelId="{A84E55A7-136E-4040-AE67-E40634D8F99E}" srcId="{4AB59E52-1707-46E7-A77A-F5672C042F5A}" destId="{D79B2860-062F-4577-940B-7A5C677E0CE0}" srcOrd="1" destOrd="0" parTransId="{4C4E8AF7-090D-462D-A9D3-52B5EF516E07}" sibTransId="{D135D1EF-D7A9-482B-97BD-532CC58FE503}"/>
    <dgm:cxn modelId="{0A1E35AF-501C-4DC0-B9D9-E78E4B6A390C}" type="presOf" srcId="{64FC1228-CD3F-46E9-8170-06EA099EF93C}" destId="{39C5A1E5-7E68-472D-BDAF-7A0E90CCCF20}" srcOrd="0" destOrd="0" presId="urn:microsoft.com/office/officeart/2005/8/layout/vList2"/>
    <dgm:cxn modelId="{F478EEBA-D8A9-4888-A709-FC8D9C5828E7}" type="presOf" srcId="{5EFDB23A-A0B2-4F56-A10C-D1F9C48B317C}" destId="{76C3B35E-7455-46C5-843E-B92852197932}" srcOrd="0" destOrd="0" presId="urn:microsoft.com/office/officeart/2005/8/layout/vList2"/>
    <dgm:cxn modelId="{C52D13BF-54A5-45D8-BE86-18E9C009E0FE}" srcId="{4AB59E52-1707-46E7-A77A-F5672C042F5A}" destId="{D18BD4AD-4F1E-4DE5-9F51-7AB9E4F20A0A}" srcOrd="3" destOrd="0" parTransId="{34C00E8C-4664-465A-9AB6-801831B69079}" sibTransId="{2EC05383-FB2D-4DAC-BBBC-7FEB5DBE76FF}"/>
    <dgm:cxn modelId="{695CFBCE-5507-4B4F-8E0B-5351A6D4FD51}" srcId="{4AB59E52-1707-46E7-A77A-F5672C042F5A}" destId="{5EFDB23A-A0B2-4F56-A10C-D1F9C48B317C}" srcOrd="0" destOrd="0" parTransId="{57D8421D-4D75-40D8-8DDA-16CD264EE95C}" sibTransId="{B95E4945-7941-4D2D-9AE6-7681344B7753}"/>
    <dgm:cxn modelId="{26F613F2-E073-4FC8-957D-D3CA99BD53FF}" type="presOf" srcId="{D18BD4AD-4F1E-4DE5-9F51-7AB9E4F20A0A}" destId="{2EAA2ED1-750A-4530-ADCA-AE104FD7D50D}" srcOrd="0" destOrd="0" presId="urn:microsoft.com/office/officeart/2005/8/layout/vList2"/>
    <dgm:cxn modelId="{0D88675D-C06A-4DB5-A768-A68A7346C095}" type="presParOf" srcId="{A7BB78B8-F648-45DC-9CD3-1EE60DCD3BFB}" destId="{76C3B35E-7455-46C5-843E-B92852197932}" srcOrd="0" destOrd="0" presId="urn:microsoft.com/office/officeart/2005/8/layout/vList2"/>
    <dgm:cxn modelId="{81FB6505-0E39-4614-8A99-6E78DCDC31E9}" type="presParOf" srcId="{A7BB78B8-F648-45DC-9CD3-1EE60DCD3BFB}" destId="{C7CFC79B-C5EF-4AE6-936F-8E2389C98255}" srcOrd="1" destOrd="0" presId="urn:microsoft.com/office/officeart/2005/8/layout/vList2"/>
    <dgm:cxn modelId="{FBE00FE1-EC5A-4F59-8FD4-8ABE6A085769}" type="presParOf" srcId="{A7BB78B8-F648-45DC-9CD3-1EE60DCD3BFB}" destId="{E9C28286-3691-48F3-8957-1F9CD165B663}" srcOrd="2" destOrd="0" presId="urn:microsoft.com/office/officeart/2005/8/layout/vList2"/>
    <dgm:cxn modelId="{FF49CA7D-C2AD-4839-B7F6-54606AF24271}" type="presParOf" srcId="{A7BB78B8-F648-45DC-9CD3-1EE60DCD3BFB}" destId="{4E4F5030-FF54-4534-9E2B-D13D1AC12776}" srcOrd="3" destOrd="0" presId="urn:microsoft.com/office/officeart/2005/8/layout/vList2"/>
    <dgm:cxn modelId="{53AF5BAF-64BD-40C6-8CE7-A2F29845AD3A}" type="presParOf" srcId="{A7BB78B8-F648-45DC-9CD3-1EE60DCD3BFB}" destId="{39C5A1E5-7E68-472D-BDAF-7A0E90CCCF20}" srcOrd="4" destOrd="0" presId="urn:microsoft.com/office/officeart/2005/8/layout/vList2"/>
    <dgm:cxn modelId="{22136539-E06B-4039-9BA2-D2EFAC00AB1A}" type="presParOf" srcId="{A7BB78B8-F648-45DC-9CD3-1EE60DCD3BFB}" destId="{FF55E678-B43C-4AE3-A062-24CC037CCB61}" srcOrd="5" destOrd="0" presId="urn:microsoft.com/office/officeart/2005/8/layout/vList2"/>
    <dgm:cxn modelId="{5780B272-BA32-4C4F-9149-21849014B55D}" type="presParOf" srcId="{A7BB78B8-F648-45DC-9CD3-1EE60DCD3BFB}" destId="{2EAA2ED1-750A-4530-ADCA-AE104FD7D50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446A8C-68EF-41EC-9310-C2B2B87A3B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361441A-318E-4267-B84F-CC560092DDD4}">
      <dgm:prSet phldrT="[Text]" custT="1"/>
      <dgm:spPr>
        <a:solidFill>
          <a:srgbClr val="2C2EA2"/>
        </a:solidFill>
      </dgm:spPr>
      <dgm:t>
        <a:bodyPr/>
        <a:lstStyle/>
        <a:p>
          <a:pPr algn="ctr">
            <a:buNone/>
          </a:pPr>
          <a:r>
            <a:rPr lang="en-US" sz="4000" b="1" u="sng" dirty="0">
              <a:solidFill>
                <a:schemeClr val="bg1"/>
              </a:solidFill>
            </a:rPr>
            <a:t>BO-Motor</a:t>
          </a:r>
          <a:endParaRPr lang="en-ID" sz="4000" dirty="0"/>
        </a:p>
      </dgm:t>
    </dgm:pt>
    <dgm:pt modelId="{A6DCBDE7-8848-47A8-B881-5A5B5AC38364}" type="parTrans" cxnId="{F70A1EB4-A72E-43DB-BE39-E2EC82EAE887}">
      <dgm:prSet/>
      <dgm:spPr/>
      <dgm:t>
        <a:bodyPr/>
        <a:lstStyle/>
        <a:p>
          <a:endParaRPr lang="en-ID"/>
        </a:p>
      </dgm:t>
    </dgm:pt>
    <dgm:pt modelId="{010E4E47-F231-4DB1-8C00-993E2EFCFE28}" type="sibTrans" cxnId="{F70A1EB4-A72E-43DB-BE39-E2EC82EAE887}">
      <dgm:prSet/>
      <dgm:spPr/>
      <dgm:t>
        <a:bodyPr/>
        <a:lstStyle/>
        <a:p>
          <a:endParaRPr lang="en-ID"/>
        </a:p>
      </dgm:t>
    </dgm:pt>
    <dgm:pt modelId="{184687F4-3342-42DC-A119-85160FB86FE9}" type="pres">
      <dgm:prSet presAssocID="{CF446A8C-68EF-41EC-9310-C2B2B87A3B34}" presName="linear" presStyleCnt="0">
        <dgm:presLayoutVars>
          <dgm:animLvl val="lvl"/>
          <dgm:resizeHandles val="exact"/>
        </dgm:presLayoutVars>
      </dgm:prSet>
      <dgm:spPr/>
    </dgm:pt>
    <dgm:pt modelId="{8F7EDC2E-02FF-49C9-8E07-26EA2E8F0EB7}" type="pres">
      <dgm:prSet presAssocID="{F361441A-318E-4267-B84F-CC560092DDD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E005F7A-BBE9-4356-9094-2E5EBFF85A95}" type="presOf" srcId="{CF446A8C-68EF-41EC-9310-C2B2B87A3B34}" destId="{184687F4-3342-42DC-A119-85160FB86FE9}" srcOrd="0" destOrd="0" presId="urn:microsoft.com/office/officeart/2005/8/layout/vList2"/>
    <dgm:cxn modelId="{CC1473B3-5F57-428C-99A1-A7D8F7D3A150}" type="presOf" srcId="{F361441A-318E-4267-B84F-CC560092DDD4}" destId="{8F7EDC2E-02FF-49C9-8E07-26EA2E8F0EB7}" srcOrd="0" destOrd="0" presId="urn:microsoft.com/office/officeart/2005/8/layout/vList2"/>
    <dgm:cxn modelId="{F70A1EB4-A72E-43DB-BE39-E2EC82EAE887}" srcId="{CF446A8C-68EF-41EC-9310-C2B2B87A3B34}" destId="{F361441A-318E-4267-B84F-CC560092DDD4}" srcOrd="0" destOrd="0" parTransId="{A6DCBDE7-8848-47A8-B881-5A5B5AC38364}" sibTransId="{010E4E47-F231-4DB1-8C00-993E2EFCFE28}"/>
    <dgm:cxn modelId="{A1B11843-6588-4C31-A4BF-2CFF369F3F7F}" type="presParOf" srcId="{184687F4-3342-42DC-A119-85160FB86FE9}" destId="{8F7EDC2E-02FF-49C9-8E07-26EA2E8F0EB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2CBED07-E77F-40C2-8DDB-5EB62FAAF5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E170B660-A21A-4B70-8310-DC03E547BFA5}">
      <dgm:prSet phldrT="[Text]"/>
      <dgm:spPr/>
      <dgm:t>
        <a:bodyPr/>
        <a:lstStyle/>
        <a:p>
          <a:pPr algn="ctr"/>
          <a:r>
            <a:rPr lang="en-ID" dirty="0"/>
            <a:t>What is ESP32?</a:t>
          </a:r>
        </a:p>
      </dgm:t>
    </dgm:pt>
    <dgm:pt modelId="{22C83144-8AFA-4D9E-8EB9-AC6A24F5BAD3}" type="parTrans" cxnId="{7F8C85EF-F072-4D98-BC9C-E6F8A8D31886}">
      <dgm:prSet/>
      <dgm:spPr/>
      <dgm:t>
        <a:bodyPr/>
        <a:lstStyle/>
        <a:p>
          <a:endParaRPr lang="en-ID"/>
        </a:p>
      </dgm:t>
    </dgm:pt>
    <dgm:pt modelId="{634A6B51-BF2C-44DD-84E2-E71602864457}" type="sibTrans" cxnId="{7F8C85EF-F072-4D98-BC9C-E6F8A8D31886}">
      <dgm:prSet/>
      <dgm:spPr/>
      <dgm:t>
        <a:bodyPr/>
        <a:lstStyle/>
        <a:p>
          <a:endParaRPr lang="en-ID"/>
        </a:p>
      </dgm:t>
    </dgm:pt>
    <dgm:pt modelId="{FAAC3536-8097-4E9B-93AB-8ED918BE9602}" type="pres">
      <dgm:prSet presAssocID="{82CBED07-E77F-40C2-8DDB-5EB62FAAF55B}" presName="linear" presStyleCnt="0">
        <dgm:presLayoutVars>
          <dgm:animLvl val="lvl"/>
          <dgm:resizeHandles val="exact"/>
        </dgm:presLayoutVars>
      </dgm:prSet>
      <dgm:spPr/>
    </dgm:pt>
    <dgm:pt modelId="{7C70B38B-356C-4972-AAA8-DDA039C276A1}" type="pres">
      <dgm:prSet presAssocID="{E170B660-A21A-4B70-8310-DC03E547BFA5}" presName="parentText" presStyleLbl="node1" presStyleIdx="0" presStyleCnt="1" custLinFactY="-153922" custLinFactNeighborX="-3387" custLinFactNeighborY="-200000">
        <dgm:presLayoutVars>
          <dgm:chMax val="0"/>
          <dgm:bulletEnabled val="1"/>
        </dgm:presLayoutVars>
      </dgm:prSet>
      <dgm:spPr/>
    </dgm:pt>
  </dgm:ptLst>
  <dgm:cxnLst>
    <dgm:cxn modelId="{686C1B26-5843-474D-B0B4-9F6282AAECEF}" type="presOf" srcId="{82CBED07-E77F-40C2-8DDB-5EB62FAAF55B}" destId="{FAAC3536-8097-4E9B-93AB-8ED918BE9602}" srcOrd="0" destOrd="0" presId="urn:microsoft.com/office/officeart/2005/8/layout/vList2"/>
    <dgm:cxn modelId="{ED29055D-1149-4913-90D0-EFB312DC6E1F}" type="presOf" srcId="{E170B660-A21A-4B70-8310-DC03E547BFA5}" destId="{7C70B38B-356C-4972-AAA8-DDA039C276A1}" srcOrd="0" destOrd="0" presId="urn:microsoft.com/office/officeart/2005/8/layout/vList2"/>
    <dgm:cxn modelId="{7F8C85EF-F072-4D98-BC9C-E6F8A8D31886}" srcId="{82CBED07-E77F-40C2-8DDB-5EB62FAAF55B}" destId="{E170B660-A21A-4B70-8310-DC03E547BFA5}" srcOrd="0" destOrd="0" parTransId="{22C83144-8AFA-4D9E-8EB9-AC6A24F5BAD3}" sibTransId="{634A6B51-BF2C-44DD-84E2-E71602864457}"/>
    <dgm:cxn modelId="{69E4C408-1190-4331-B5C5-86B177050F17}" type="presParOf" srcId="{FAAC3536-8097-4E9B-93AB-8ED918BE9602}" destId="{7C70B38B-356C-4972-AAA8-DDA039C276A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B8E4407-1BE6-415B-92F1-B32392369B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696E6A7E-EDAF-4E9F-AD01-9194567D9B42}">
      <dgm:prSet phldrT="[Text]"/>
      <dgm:spPr/>
      <dgm:t>
        <a:bodyPr/>
        <a:lstStyle/>
        <a:p>
          <a:pPr algn="ctr"/>
          <a:r>
            <a:rPr lang="en-ID"/>
            <a:t>Key Features:</a:t>
          </a:r>
        </a:p>
      </dgm:t>
    </dgm:pt>
    <dgm:pt modelId="{B0A634F0-548A-4BCA-86CE-152AA614CA49}" type="parTrans" cxnId="{0CE85CE1-9148-4856-A418-C864C897B1AF}">
      <dgm:prSet/>
      <dgm:spPr/>
      <dgm:t>
        <a:bodyPr/>
        <a:lstStyle/>
        <a:p>
          <a:endParaRPr lang="en-ID"/>
        </a:p>
      </dgm:t>
    </dgm:pt>
    <dgm:pt modelId="{CE7F6485-10F2-4BD1-BE81-2BC85468BF74}" type="sibTrans" cxnId="{0CE85CE1-9148-4856-A418-C864C897B1AF}">
      <dgm:prSet/>
      <dgm:spPr/>
      <dgm:t>
        <a:bodyPr/>
        <a:lstStyle/>
        <a:p>
          <a:endParaRPr lang="en-ID"/>
        </a:p>
      </dgm:t>
    </dgm:pt>
    <dgm:pt modelId="{B02F65BB-4AE8-4DE4-A4C0-57F5C48B00C9}">
      <dgm:prSet/>
      <dgm:spPr/>
      <dgm:t>
        <a:bodyPr/>
        <a:lstStyle/>
        <a:p>
          <a:r>
            <a:rPr lang="en-ID" dirty="0"/>
            <a:t>Wi-Fi and Bluetooth built-in</a:t>
          </a:r>
        </a:p>
      </dgm:t>
    </dgm:pt>
    <dgm:pt modelId="{B413F9B7-CB30-4B50-82B8-8019A0DB6145}" type="parTrans" cxnId="{26457727-73D4-4EEB-82E5-2BEFEA38C1E3}">
      <dgm:prSet/>
      <dgm:spPr/>
      <dgm:t>
        <a:bodyPr/>
        <a:lstStyle/>
        <a:p>
          <a:endParaRPr lang="en-ID"/>
        </a:p>
      </dgm:t>
    </dgm:pt>
    <dgm:pt modelId="{11040399-CE89-4E3B-BF34-6BFCC7565E7D}" type="sibTrans" cxnId="{26457727-73D4-4EEB-82E5-2BEFEA38C1E3}">
      <dgm:prSet/>
      <dgm:spPr/>
      <dgm:t>
        <a:bodyPr/>
        <a:lstStyle/>
        <a:p>
          <a:endParaRPr lang="en-ID"/>
        </a:p>
      </dgm:t>
    </dgm:pt>
    <dgm:pt modelId="{12DCC1B6-6A44-44E6-93F6-C4385C4C2B1B}">
      <dgm:prSet/>
      <dgm:spPr/>
      <dgm:t>
        <a:bodyPr/>
        <a:lstStyle/>
        <a:p>
          <a:r>
            <a:rPr lang="en-US"/>
            <a:t>Fast and can handle multiple tasks</a:t>
          </a:r>
          <a:endParaRPr lang="en-US" dirty="0"/>
        </a:p>
      </dgm:t>
    </dgm:pt>
    <dgm:pt modelId="{E75AD296-3A8B-423A-B79C-B8752DDCCF70}" type="parTrans" cxnId="{587F6BE0-8AB5-4CBF-B997-80695FC4B6EC}">
      <dgm:prSet/>
      <dgm:spPr/>
      <dgm:t>
        <a:bodyPr/>
        <a:lstStyle/>
        <a:p>
          <a:endParaRPr lang="en-ID"/>
        </a:p>
      </dgm:t>
    </dgm:pt>
    <dgm:pt modelId="{0EEB26A5-D8B8-4859-8CD6-65830B79D175}" type="sibTrans" cxnId="{587F6BE0-8AB5-4CBF-B997-80695FC4B6EC}">
      <dgm:prSet/>
      <dgm:spPr/>
      <dgm:t>
        <a:bodyPr/>
        <a:lstStyle/>
        <a:p>
          <a:endParaRPr lang="en-ID"/>
        </a:p>
      </dgm:t>
    </dgm:pt>
    <dgm:pt modelId="{433EE2B7-88C6-40ED-A4EB-050F2BB78C5C}">
      <dgm:prSet/>
      <dgm:spPr/>
      <dgm:t>
        <a:bodyPr/>
        <a:lstStyle/>
        <a:p>
          <a:r>
            <a:rPr lang="en-US"/>
            <a:t>Connects to many devices like sensors and motors</a:t>
          </a:r>
          <a:endParaRPr lang="en-US" dirty="0"/>
        </a:p>
      </dgm:t>
    </dgm:pt>
    <dgm:pt modelId="{9E2B961A-23CE-4490-8B31-972C3D979795}" type="parTrans" cxnId="{C697422D-8604-4DC7-B0E7-AC4C3E4F1FCA}">
      <dgm:prSet/>
      <dgm:spPr/>
      <dgm:t>
        <a:bodyPr/>
        <a:lstStyle/>
        <a:p>
          <a:endParaRPr lang="en-ID"/>
        </a:p>
      </dgm:t>
    </dgm:pt>
    <dgm:pt modelId="{1E0DE32D-AB32-4ED1-B2D1-C21E1FC68395}" type="sibTrans" cxnId="{C697422D-8604-4DC7-B0E7-AC4C3E4F1FCA}">
      <dgm:prSet/>
      <dgm:spPr/>
      <dgm:t>
        <a:bodyPr/>
        <a:lstStyle/>
        <a:p>
          <a:endParaRPr lang="en-ID"/>
        </a:p>
      </dgm:t>
    </dgm:pt>
    <dgm:pt modelId="{2D443540-D64A-4FF6-B318-BC1E83581FE4}">
      <dgm:prSet/>
      <dgm:spPr/>
      <dgm:t>
        <a:bodyPr/>
        <a:lstStyle/>
        <a:p>
          <a:pPr algn="ctr"/>
          <a:r>
            <a:rPr lang="en-ID" dirty="0"/>
            <a:t>What Can You Make?</a:t>
          </a:r>
        </a:p>
      </dgm:t>
    </dgm:pt>
    <dgm:pt modelId="{7EA53B2D-A892-4ACA-86AD-1EEA577DDB5E}" type="parTrans" cxnId="{11C33661-AC5B-4680-A235-97E1768616F4}">
      <dgm:prSet/>
      <dgm:spPr/>
      <dgm:t>
        <a:bodyPr/>
        <a:lstStyle/>
        <a:p>
          <a:endParaRPr lang="en-ID"/>
        </a:p>
      </dgm:t>
    </dgm:pt>
    <dgm:pt modelId="{5833D9B2-37F2-4C3F-8DB8-1EA4E6DF9807}" type="sibTrans" cxnId="{11C33661-AC5B-4680-A235-97E1768616F4}">
      <dgm:prSet/>
      <dgm:spPr/>
      <dgm:t>
        <a:bodyPr/>
        <a:lstStyle/>
        <a:p>
          <a:endParaRPr lang="en-ID"/>
        </a:p>
      </dgm:t>
    </dgm:pt>
    <dgm:pt modelId="{DCE48BE1-8B71-4552-AF23-B1AF49291DFD}">
      <dgm:prSet/>
      <dgm:spPr/>
      <dgm:t>
        <a:bodyPr/>
        <a:lstStyle/>
        <a:p>
          <a:r>
            <a:rPr lang="en-ID"/>
            <a:t>Smart home devices</a:t>
          </a:r>
          <a:endParaRPr lang="en-ID" dirty="0"/>
        </a:p>
      </dgm:t>
    </dgm:pt>
    <dgm:pt modelId="{ED93991F-C15F-4DAB-BE61-9E2EEB4CC887}" type="parTrans" cxnId="{0A783B69-710D-4C04-B8EE-B4A4370BB29D}">
      <dgm:prSet/>
      <dgm:spPr/>
      <dgm:t>
        <a:bodyPr/>
        <a:lstStyle/>
        <a:p>
          <a:endParaRPr lang="en-ID"/>
        </a:p>
      </dgm:t>
    </dgm:pt>
    <dgm:pt modelId="{4698E3E1-01E9-47F4-B2EE-086AEA3332D7}" type="sibTrans" cxnId="{0A783B69-710D-4C04-B8EE-B4A4370BB29D}">
      <dgm:prSet/>
      <dgm:spPr/>
      <dgm:t>
        <a:bodyPr/>
        <a:lstStyle/>
        <a:p>
          <a:endParaRPr lang="en-ID"/>
        </a:p>
      </dgm:t>
    </dgm:pt>
    <dgm:pt modelId="{DBA6CAD0-6742-4423-A840-AAFB597EE1BD}">
      <dgm:prSet/>
      <dgm:spPr/>
      <dgm:t>
        <a:bodyPr/>
        <a:lstStyle/>
        <a:p>
          <a:r>
            <a:rPr lang="en-ID"/>
            <a:t>Robots</a:t>
          </a:r>
          <a:endParaRPr lang="en-ID" dirty="0"/>
        </a:p>
      </dgm:t>
    </dgm:pt>
    <dgm:pt modelId="{79DD2F44-FE27-4E1C-A39F-5FFA294D2CDF}" type="parTrans" cxnId="{F71FE51C-91A4-4A17-888A-CCC9E9F7DEB6}">
      <dgm:prSet/>
      <dgm:spPr/>
      <dgm:t>
        <a:bodyPr/>
        <a:lstStyle/>
        <a:p>
          <a:endParaRPr lang="en-ID"/>
        </a:p>
      </dgm:t>
    </dgm:pt>
    <dgm:pt modelId="{7ED76A49-FBA9-48A2-9CAD-5FDA629E478E}" type="sibTrans" cxnId="{F71FE51C-91A4-4A17-888A-CCC9E9F7DEB6}">
      <dgm:prSet/>
      <dgm:spPr/>
      <dgm:t>
        <a:bodyPr/>
        <a:lstStyle/>
        <a:p>
          <a:endParaRPr lang="en-ID"/>
        </a:p>
      </dgm:t>
    </dgm:pt>
    <dgm:pt modelId="{C5586C35-A8FF-458B-B48A-5BF302B7C637}">
      <dgm:prSet/>
      <dgm:spPr/>
      <dgm:t>
        <a:bodyPr/>
        <a:lstStyle/>
        <a:p>
          <a:r>
            <a:rPr lang="en-ID"/>
            <a:t>Weather stations or games</a:t>
          </a:r>
          <a:endParaRPr lang="en-ID" dirty="0"/>
        </a:p>
      </dgm:t>
    </dgm:pt>
    <dgm:pt modelId="{24E33CAB-1E93-4D37-B037-50CAF22D694D}" type="parTrans" cxnId="{1BA13366-4E05-4585-95D2-81CE8CE7D351}">
      <dgm:prSet/>
      <dgm:spPr/>
      <dgm:t>
        <a:bodyPr/>
        <a:lstStyle/>
        <a:p>
          <a:endParaRPr lang="en-ID"/>
        </a:p>
      </dgm:t>
    </dgm:pt>
    <dgm:pt modelId="{C028AF1F-5BA8-475B-8AF2-FC2DFB259503}" type="sibTrans" cxnId="{1BA13366-4E05-4585-95D2-81CE8CE7D351}">
      <dgm:prSet/>
      <dgm:spPr/>
      <dgm:t>
        <a:bodyPr/>
        <a:lstStyle/>
        <a:p>
          <a:endParaRPr lang="en-ID"/>
        </a:p>
      </dgm:t>
    </dgm:pt>
    <dgm:pt modelId="{FDCF8FF2-4C5D-4395-8005-69A1D2D28579}" type="pres">
      <dgm:prSet presAssocID="{EB8E4407-1BE6-415B-92F1-B32392369B36}" presName="linear" presStyleCnt="0">
        <dgm:presLayoutVars>
          <dgm:animLvl val="lvl"/>
          <dgm:resizeHandles val="exact"/>
        </dgm:presLayoutVars>
      </dgm:prSet>
      <dgm:spPr/>
    </dgm:pt>
    <dgm:pt modelId="{261CEC71-CC02-4246-ADA7-F1536D52B8D0}" type="pres">
      <dgm:prSet presAssocID="{696E6A7E-EDAF-4E9F-AD01-9194567D9B42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5262F9D-70A3-4714-AAE7-9669D1C1731E}" type="pres">
      <dgm:prSet presAssocID="{CE7F6485-10F2-4BD1-BE81-2BC85468BF74}" presName="spacer" presStyleCnt="0"/>
      <dgm:spPr/>
    </dgm:pt>
    <dgm:pt modelId="{5C309A00-F031-48E3-80A9-6736B900F4DA}" type="pres">
      <dgm:prSet presAssocID="{B02F65BB-4AE8-4DE4-A4C0-57F5C48B00C9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E48EBBFC-962D-4510-83B9-0317AF21DF00}" type="pres">
      <dgm:prSet presAssocID="{11040399-CE89-4E3B-BF34-6BFCC7565E7D}" presName="spacer" presStyleCnt="0"/>
      <dgm:spPr/>
    </dgm:pt>
    <dgm:pt modelId="{907EEBBD-BE91-4D13-9CBF-A1112DD4E5F1}" type="pres">
      <dgm:prSet presAssocID="{12DCC1B6-6A44-44E6-93F6-C4385C4C2B1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823E82FC-FF4A-4B8C-966F-64806ADB97B7}" type="pres">
      <dgm:prSet presAssocID="{0EEB26A5-D8B8-4859-8CD6-65830B79D175}" presName="spacer" presStyleCnt="0"/>
      <dgm:spPr/>
    </dgm:pt>
    <dgm:pt modelId="{6BDFC8AD-5372-479E-9202-A36960702C58}" type="pres">
      <dgm:prSet presAssocID="{433EE2B7-88C6-40ED-A4EB-050F2BB78C5C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481B476-397D-4A1C-8BDB-EB126FA9552B}" type="pres">
      <dgm:prSet presAssocID="{1E0DE32D-AB32-4ED1-B2D1-C21E1FC68395}" presName="spacer" presStyleCnt="0"/>
      <dgm:spPr/>
    </dgm:pt>
    <dgm:pt modelId="{30D66250-A048-4AE1-A399-2EA54B87E25E}" type="pres">
      <dgm:prSet presAssocID="{2D443540-D64A-4FF6-B318-BC1E83581FE4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1D9AC712-C69F-4C1A-AA9E-B3FBA3C0640E}" type="pres">
      <dgm:prSet presAssocID="{5833D9B2-37F2-4C3F-8DB8-1EA4E6DF9807}" presName="spacer" presStyleCnt="0"/>
      <dgm:spPr/>
    </dgm:pt>
    <dgm:pt modelId="{E52C7D8C-0ED9-4B81-86A7-758268367A20}" type="pres">
      <dgm:prSet presAssocID="{DCE48BE1-8B71-4552-AF23-B1AF49291DF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E24AEEE1-0098-43B3-93F7-3E095843405A}" type="pres">
      <dgm:prSet presAssocID="{4698E3E1-01E9-47F4-B2EE-086AEA3332D7}" presName="spacer" presStyleCnt="0"/>
      <dgm:spPr/>
    </dgm:pt>
    <dgm:pt modelId="{767FD0B0-6FF6-40FF-BBB4-07FB9C964E02}" type="pres">
      <dgm:prSet presAssocID="{DBA6CAD0-6742-4423-A840-AAFB597EE1BD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06975702-441E-4424-9D99-92608F413A20}" type="pres">
      <dgm:prSet presAssocID="{7ED76A49-FBA9-48A2-9CAD-5FDA629E478E}" presName="spacer" presStyleCnt="0"/>
      <dgm:spPr/>
    </dgm:pt>
    <dgm:pt modelId="{5089D799-AB54-4E4C-835A-9D5023C68826}" type="pres">
      <dgm:prSet presAssocID="{C5586C35-A8FF-458B-B48A-5BF302B7C637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B356B014-CEA0-4DC6-BEF8-B6F806389C4B}" type="presOf" srcId="{DCE48BE1-8B71-4552-AF23-B1AF49291DFD}" destId="{E52C7D8C-0ED9-4B81-86A7-758268367A20}" srcOrd="0" destOrd="0" presId="urn:microsoft.com/office/officeart/2005/8/layout/vList2"/>
    <dgm:cxn modelId="{F71FE51C-91A4-4A17-888A-CCC9E9F7DEB6}" srcId="{EB8E4407-1BE6-415B-92F1-B32392369B36}" destId="{DBA6CAD0-6742-4423-A840-AAFB597EE1BD}" srcOrd="6" destOrd="0" parTransId="{79DD2F44-FE27-4E1C-A39F-5FFA294D2CDF}" sibTransId="{7ED76A49-FBA9-48A2-9CAD-5FDA629E478E}"/>
    <dgm:cxn modelId="{26457727-73D4-4EEB-82E5-2BEFEA38C1E3}" srcId="{EB8E4407-1BE6-415B-92F1-B32392369B36}" destId="{B02F65BB-4AE8-4DE4-A4C0-57F5C48B00C9}" srcOrd="1" destOrd="0" parTransId="{B413F9B7-CB30-4B50-82B8-8019A0DB6145}" sibTransId="{11040399-CE89-4E3B-BF34-6BFCC7565E7D}"/>
    <dgm:cxn modelId="{C697422D-8604-4DC7-B0E7-AC4C3E4F1FCA}" srcId="{EB8E4407-1BE6-415B-92F1-B32392369B36}" destId="{433EE2B7-88C6-40ED-A4EB-050F2BB78C5C}" srcOrd="3" destOrd="0" parTransId="{9E2B961A-23CE-4490-8B31-972C3D979795}" sibTransId="{1E0DE32D-AB32-4ED1-B2D1-C21E1FC68395}"/>
    <dgm:cxn modelId="{E580F538-C5A6-45A7-A46A-14EA79ED4807}" type="presOf" srcId="{C5586C35-A8FF-458B-B48A-5BF302B7C637}" destId="{5089D799-AB54-4E4C-835A-9D5023C68826}" srcOrd="0" destOrd="0" presId="urn:microsoft.com/office/officeart/2005/8/layout/vList2"/>
    <dgm:cxn modelId="{11C33661-AC5B-4680-A235-97E1768616F4}" srcId="{EB8E4407-1BE6-415B-92F1-B32392369B36}" destId="{2D443540-D64A-4FF6-B318-BC1E83581FE4}" srcOrd="4" destOrd="0" parTransId="{7EA53B2D-A892-4ACA-86AD-1EEA577DDB5E}" sibTransId="{5833D9B2-37F2-4C3F-8DB8-1EA4E6DF9807}"/>
    <dgm:cxn modelId="{1BA13366-4E05-4585-95D2-81CE8CE7D351}" srcId="{EB8E4407-1BE6-415B-92F1-B32392369B36}" destId="{C5586C35-A8FF-458B-B48A-5BF302B7C637}" srcOrd="7" destOrd="0" parTransId="{24E33CAB-1E93-4D37-B037-50CAF22D694D}" sibTransId="{C028AF1F-5BA8-475B-8AF2-FC2DFB259503}"/>
    <dgm:cxn modelId="{0A783B69-710D-4C04-B8EE-B4A4370BB29D}" srcId="{EB8E4407-1BE6-415B-92F1-B32392369B36}" destId="{DCE48BE1-8B71-4552-AF23-B1AF49291DFD}" srcOrd="5" destOrd="0" parTransId="{ED93991F-C15F-4DAB-BE61-9E2EEB4CC887}" sibTransId="{4698E3E1-01E9-47F4-B2EE-086AEA3332D7}"/>
    <dgm:cxn modelId="{F833B672-82A3-4C3F-BF89-84AE4E0B0FF1}" type="presOf" srcId="{EB8E4407-1BE6-415B-92F1-B32392369B36}" destId="{FDCF8FF2-4C5D-4395-8005-69A1D2D28579}" srcOrd="0" destOrd="0" presId="urn:microsoft.com/office/officeart/2005/8/layout/vList2"/>
    <dgm:cxn modelId="{EF0B4477-B5C1-456B-AC3D-4EC9278A68BB}" type="presOf" srcId="{DBA6CAD0-6742-4423-A840-AAFB597EE1BD}" destId="{767FD0B0-6FF6-40FF-BBB4-07FB9C964E02}" srcOrd="0" destOrd="0" presId="urn:microsoft.com/office/officeart/2005/8/layout/vList2"/>
    <dgm:cxn modelId="{4E0C1496-8E5C-4B64-80F2-3335D44C6A34}" type="presOf" srcId="{696E6A7E-EDAF-4E9F-AD01-9194567D9B42}" destId="{261CEC71-CC02-4246-ADA7-F1536D52B8D0}" srcOrd="0" destOrd="0" presId="urn:microsoft.com/office/officeart/2005/8/layout/vList2"/>
    <dgm:cxn modelId="{088809AB-685D-4796-9276-4FFF46688EA8}" type="presOf" srcId="{12DCC1B6-6A44-44E6-93F6-C4385C4C2B1B}" destId="{907EEBBD-BE91-4D13-9CBF-A1112DD4E5F1}" srcOrd="0" destOrd="0" presId="urn:microsoft.com/office/officeart/2005/8/layout/vList2"/>
    <dgm:cxn modelId="{6EAC72C2-B24F-4D1D-97AE-0E6A152C0B46}" type="presOf" srcId="{433EE2B7-88C6-40ED-A4EB-050F2BB78C5C}" destId="{6BDFC8AD-5372-479E-9202-A36960702C58}" srcOrd="0" destOrd="0" presId="urn:microsoft.com/office/officeart/2005/8/layout/vList2"/>
    <dgm:cxn modelId="{5FC3ECDE-9EAB-490B-8B9B-F291CAA86B48}" type="presOf" srcId="{B02F65BB-4AE8-4DE4-A4C0-57F5C48B00C9}" destId="{5C309A00-F031-48E3-80A9-6736B900F4DA}" srcOrd="0" destOrd="0" presId="urn:microsoft.com/office/officeart/2005/8/layout/vList2"/>
    <dgm:cxn modelId="{587F6BE0-8AB5-4CBF-B997-80695FC4B6EC}" srcId="{EB8E4407-1BE6-415B-92F1-B32392369B36}" destId="{12DCC1B6-6A44-44E6-93F6-C4385C4C2B1B}" srcOrd="2" destOrd="0" parTransId="{E75AD296-3A8B-423A-B79C-B8752DDCCF70}" sibTransId="{0EEB26A5-D8B8-4859-8CD6-65830B79D175}"/>
    <dgm:cxn modelId="{0CE85CE1-9148-4856-A418-C864C897B1AF}" srcId="{EB8E4407-1BE6-415B-92F1-B32392369B36}" destId="{696E6A7E-EDAF-4E9F-AD01-9194567D9B42}" srcOrd="0" destOrd="0" parTransId="{B0A634F0-548A-4BCA-86CE-152AA614CA49}" sibTransId="{CE7F6485-10F2-4BD1-BE81-2BC85468BF74}"/>
    <dgm:cxn modelId="{74EBACE3-BCBF-43A8-A586-30A85F5B300E}" type="presOf" srcId="{2D443540-D64A-4FF6-B318-BC1E83581FE4}" destId="{30D66250-A048-4AE1-A399-2EA54B87E25E}" srcOrd="0" destOrd="0" presId="urn:microsoft.com/office/officeart/2005/8/layout/vList2"/>
    <dgm:cxn modelId="{24E85C1A-0CC7-4438-B82D-C45D2C661E19}" type="presParOf" srcId="{FDCF8FF2-4C5D-4395-8005-69A1D2D28579}" destId="{261CEC71-CC02-4246-ADA7-F1536D52B8D0}" srcOrd="0" destOrd="0" presId="urn:microsoft.com/office/officeart/2005/8/layout/vList2"/>
    <dgm:cxn modelId="{267DE08F-2384-4EBA-95C7-482DD3169F48}" type="presParOf" srcId="{FDCF8FF2-4C5D-4395-8005-69A1D2D28579}" destId="{45262F9D-70A3-4714-AAE7-9669D1C1731E}" srcOrd="1" destOrd="0" presId="urn:microsoft.com/office/officeart/2005/8/layout/vList2"/>
    <dgm:cxn modelId="{DEC3C679-F977-44C5-A3B7-7FEE87702945}" type="presParOf" srcId="{FDCF8FF2-4C5D-4395-8005-69A1D2D28579}" destId="{5C309A00-F031-48E3-80A9-6736B900F4DA}" srcOrd="2" destOrd="0" presId="urn:microsoft.com/office/officeart/2005/8/layout/vList2"/>
    <dgm:cxn modelId="{76AFB39F-6A66-43EB-9E61-3A9C3ED7D244}" type="presParOf" srcId="{FDCF8FF2-4C5D-4395-8005-69A1D2D28579}" destId="{E48EBBFC-962D-4510-83B9-0317AF21DF00}" srcOrd="3" destOrd="0" presId="urn:microsoft.com/office/officeart/2005/8/layout/vList2"/>
    <dgm:cxn modelId="{93E869A0-CCD8-48D2-8A3B-7B31B546C501}" type="presParOf" srcId="{FDCF8FF2-4C5D-4395-8005-69A1D2D28579}" destId="{907EEBBD-BE91-4D13-9CBF-A1112DD4E5F1}" srcOrd="4" destOrd="0" presId="urn:microsoft.com/office/officeart/2005/8/layout/vList2"/>
    <dgm:cxn modelId="{890BD22D-1E5B-41D7-92F7-015FA3726965}" type="presParOf" srcId="{FDCF8FF2-4C5D-4395-8005-69A1D2D28579}" destId="{823E82FC-FF4A-4B8C-966F-64806ADB97B7}" srcOrd="5" destOrd="0" presId="urn:microsoft.com/office/officeart/2005/8/layout/vList2"/>
    <dgm:cxn modelId="{151A71B1-4B01-4A89-9683-125ECD40F5FA}" type="presParOf" srcId="{FDCF8FF2-4C5D-4395-8005-69A1D2D28579}" destId="{6BDFC8AD-5372-479E-9202-A36960702C58}" srcOrd="6" destOrd="0" presId="urn:microsoft.com/office/officeart/2005/8/layout/vList2"/>
    <dgm:cxn modelId="{D02E30B7-9F2B-4DDF-95AC-6AE85C0F83CA}" type="presParOf" srcId="{FDCF8FF2-4C5D-4395-8005-69A1D2D28579}" destId="{A481B476-397D-4A1C-8BDB-EB126FA9552B}" srcOrd="7" destOrd="0" presId="urn:microsoft.com/office/officeart/2005/8/layout/vList2"/>
    <dgm:cxn modelId="{D5A33D0D-9750-4DB6-948D-E2759228780C}" type="presParOf" srcId="{FDCF8FF2-4C5D-4395-8005-69A1D2D28579}" destId="{30D66250-A048-4AE1-A399-2EA54B87E25E}" srcOrd="8" destOrd="0" presId="urn:microsoft.com/office/officeart/2005/8/layout/vList2"/>
    <dgm:cxn modelId="{2A905AA5-4916-44A7-87A3-1ABE24637037}" type="presParOf" srcId="{FDCF8FF2-4C5D-4395-8005-69A1D2D28579}" destId="{1D9AC712-C69F-4C1A-AA9E-B3FBA3C0640E}" srcOrd="9" destOrd="0" presId="urn:microsoft.com/office/officeart/2005/8/layout/vList2"/>
    <dgm:cxn modelId="{2989B757-EC19-4046-A5D3-71404ABEF0AA}" type="presParOf" srcId="{FDCF8FF2-4C5D-4395-8005-69A1D2D28579}" destId="{E52C7D8C-0ED9-4B81-86A7-758268367A20}" srcOrd="10" destOrd="0" presId="urn:microsoft.com/office/officeart/2005/8/layout/vList2"/>
    <dgm:cxn modelId="{71DA1ACA-C42E-4D23-8A43-C1D3F86CF43E}" type="presParOf" srcId="{FDCF8FF2-4C5D-4395-8005-69A1D2D28579}" destId="{E24AEEE1-0098-43B3-93F7-3E095843405A}" srcOrd="11" destOrd="0" presId="urn:microsoft.com/office/officeart/2005/8/layout/vList2"/>
    <dgm:cxn modelId="{2C28FEB1-DE59-4123-936F-8A668E0CA343}" type="presParOf" srcId="{FDCF8FF2-4C5D-4395-8005-69A1D2D28579}" destId="{767FD0B0-6FF6-40FF-BBB4-07FB9C964E02}" srcOrd="12" destOrd="0" presId="urn:microsoft.com/office/officeart/2005/8/layout/vList2"/>
    <dgm:cxn modelId="{BFDC938A-0D66-4CA0-AF11-F29E57F5BED1}" type="presParOf" srcId="{FDCF8FF2-4C5D-4395-8005-69A1D2D28579}" destId="{06975702-441E-4424-9D99-92608F413A20}" srcOrd="13" destOrd="0" presId="urn:microsoft.com/office/officeart/2005/8/layout/vList2"/>
    <dgm:cxn modelId="{55900D50-43C9-456D-B792-25AA561FC1D1}" type="presParOf" srcId="{FDCF8FF2-4C5D-4395-8005-69A1D2D28579}" destId="{5089D799-AB54-4E4C-835A-9D5023C68826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7C604C0B-F219-4881-9573-6FBAFF5A92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952199F-F239-4008-91E7-9EF821AA8630}">
      <dgm:prSet phldrT="[Text]"/>
      <dgm:spPr/>
      <dgm:t>
        <a:bodyPr/>
        <a:lstStyle/>
        <a:p>
          <a:pPr algn="ctr"/>
          <a:r>
            <a:rPr lang="en-ID"/>
            <a:t>Why is ESP32 Cool?</a:t>
          </a:r>
        </a:p>
      </dgm:t>
    </dgm:pt>
    <dgm:pt modelId="{D09B847B-1F21-4D90-AF92-17A1AA4F6829}" type="parTrans" cxnId="{385463AF-C2E5-44EB-9D86-CF99BEDF1CEF}">
      <dgm:prSet/>
      <dgm:spPr/>
      <dgm:t>
        <a:bodyPr/>
        <a:lstStyle/>
        <a:p>
          <a:pPr algn="ctr"/>
          <a:endParaRPr lang="en-ID"/>
        </a:p>
      </dgm:t>
    </dgm:pt>
    <dgm:pt modelId="{FC98F35E-D176-408F-9C95-50BB5A471EEC}" type="sibTrans" cxnId="{385463AF-C2E5-44EB-9D86-CF99BEDF1CEF}">
      <dgm:prSet/>
      <dgm:spPr/>
      <dgm:t>
        <a:bodyPr/>
        <a:lstStyle/>
        <a:p>
          <a:pPr algn="ctr"/>
          <a:endParaRPr lang="en-ID"/>
        </a:p>
      </dgm:t>
    </dgm:pt>
    <dgm:pt modelId="{F951C7D3-13DD-45B2-A19F-75B4AE27A141}" type="pres">
      <dgm:prSet presAssocID="{7C604C0B-F219-4881-9573-6FBAFF5A92FE}" presName="linear" presStyleCnt="0">
        <dgm:presLayoutVars>
          <dgm:animLvl val="lvl"/>
          <dgm:resizeHandles val="exact"/>
        </dgm:presLayoutVars>
      </dgm:prSet>
      <dgm:spPr/>
    </dgm:pt>
    <dgm:pt modelId="{95CBA97E-6868-411B-9C93-23F0682864C4}" type="pres">
      <dgm:prSet presAssocID="{F952199F-F239-4008-91E7-9EF821AA863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433D25D-5647-410A-A4BB-0B81ED2DACF3}" type="presOf" srcId="{7C604C0B-F219-4881-9573-6FBAFF5A92FE}" destId="{F951C7D3-13DD-45B2-A19F-75B4AE27A141}" srcOrd="0" destOrd="0" presId="urn:microsoft.com/office/officeart/2005/8/layout/vList2"/>
    <dgm:cxn modelId="{385463AF-C2E5-44EB-9D86-CF99BEDF1CEF}" srcId="{7C604C0B-F219-4881-9573-6FBAFF5A92FE}" destId="{F952199F-F239-4008-91E7-9EF821AA8630}" srcOrd="0" destOrd="0" parTransId="{D09B847B-1F21-4D90-AF92-17A1AA4F6829}" sibTransId="{FC98F35E-D176-408F-9C95-50BB5A471EEC}"/>
    <dgm:cxn modelId="{8CDF3BC6-29EF-43C0-BAE6-65F0A1CA225E}" type="presOf" srcId="{F952199F-F239-4008-91E7-9EF821AA8630}" destId="{95CBA97E-6868-411B-9C93-23F0682864C4}" srcOrd="0" destOrd="0" presId="urn:microsoft.com/office/officeart/2005/8/layout/vList2"/>
    <dgm:cxn modelId="{8711D544-3174-4A13-92EE-24EABCB12A76}" type="presParOf" srcId="{F951C7D3-13DD-45B2-A19F-75B4AE27A141}" destId="{95CBA97E-6868-411B-9C93-23F0682864C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844F955D-91D9-498A-AF20-260E90F65F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700AE068-D4CD-4E96-8913-C0F69B25CCAC}">
      <dgm:prSet phldrT="[Text]"/>
      <dgm:spPr/>
      <dgm:t>
        <a:bodyPr/>
        <a:lstStyle/>
        <a:p>
          <a:r>
            <a:rPr lang="en-US" dirty="0"/>
            <a:t>LED Blinker: Control an LED</a:t>
          </a:r>
          <a:endParaRPr lang="en-ID" dirty="0"/>
        </a:p>
      </dgm:t>
    </dgm:pt>
    <dgm:pt modelId="{0EA3812C-FA75-406A-90A6-216C75B98687}" type="parTrans" cxnId="{71AFAD56-378F-4BBE-8FFF-0AFF9AE47801}">
      <dgm:prSet/>
      <dgm:spPr/>
      <dgm:t>
        <a:bodyPr/>
        <a:lstStyle/>
        <a:p>
          <a:endParaRPr lang="en-ID"/>
        </a:p>
      </dgm:t>
    </dgm:pt>
    <dgm:pt modelId="{1532EFD4-3086-4F7C-8905-7907C3CB2760}" type="sibTrans" cxnId="{71AFAD56-378F-4BBE-8FFF-0AFF9AE47801}">
      <dgm:prSet/>
      <dgm:spPr/>
      <dgm:t>
        <a:bodyPr/>
        <a:lstStyle/>
        <a:p>
          <a:endParaRPr lang="en-ID"/>
        </a:p>
      </dgm:t>
    </dgm:pt>
    <dgm:pt modelId="{B2614C7A-B407-4BE5-A337-C5083A124BE5}">
      <dgm:prSet/>
      <dgm:spPr/>
      <dgm:t>
        <a:bodyPr/>
        <a:lstStyle/>
        <a:p>
          <a:r>
            <a:rPr lang="en-US"/>
            <a:t>Wi-Fi Car: Drive a robot car using your phone’s Wi-Fi.</a:t>
          </a:r>
          <a:endParaRPr lang="en-US" dirty="0"/>
        </a:p>
      </dgm:t>
    </dgm:pt>
    <dgm:pt modelId="{10AB4003-0764-4A65-B1A2-0201CB6D09A0}" type="parTrans" cxnId="{0D7D18CE-C92B-4F90-928F-95B0477ABA4B}">
      <dgm:prSet/>
      <dgm:spPr/>
      <dgm:t>
        <a:bodyPr/>
        <a:lstStyle/>
        <a:p>
          <a:endParaRPr lang="en-ID"/>
        </a:p>
      </dgm:t>
    </dgm:pt>
    <dgm:pt modelId="{C397F33C-EE97-474C-B8DF-E38066618465}" type="sibTrans" cxnId="{0D7D18CE-C92B-4F90-928F-95B0477ABA4B}">
      <dgm:prSet/>
      <dgm:spPr/>
      <dgm:t>
        <a:bodyPr/>
        <a:lstStyle/>
        <a:p>
          <a:endParaRPr lang="en-ID"/>
        </a:p>
      </dgm:t>
    </dgm:pt>
    <dgm:pt modelId="{9DA5BBB5-3CB3-45C4-9358-AC9F03788BCD}">
      <dgm:prSet/>
      <dgm:spPr/>
      <dgm:t>
        <a:bodyPr/>
        <a:lstStyle/>
        <a:p>
          <a:r>
            <a:rPr lang="en-US"/>
            <a:t>Smart Home: Control devices wirelessly using ESP32.</a:t>
          </a:r>
          <a:endParaRPr lang="en-US" dirty="0"/>
        </a:p>
      </dgm:t>
    </dgm:pt>
    <dgm:pt modelId="{50216562-95C5-4561-9315-5D0C3C10E070}" type="parTrans" cxnId="{FEB43027-623E-4C03-8A7C-9E2A8283BE37}">
      <dgm:prSet/>
      <dgm:spPr/>
      <dgm:t>
        <a:bodyPr/>
        <a:lstStyle/>
        <a:p>
          <a:endParaRPr lang="en-ID"/>
        </a:p>
      </dgm:t>
    </dgm:pt>
    <dgm:pt modelId="{A766DED6-63E9-46AC-B4C1-C87EA3D5494F}" type="sibTrans" cxnId="{FEB43027-623E-4C03-8A7C-9E2A8283BE37}">
      <dgm:prSet/>
      <dgm:spPr/>
      <dgm:t>
        <a:bodyPr/>
        <a:lstStyle/>
        <a:p>
          <a:endParaRPr lang="en-ID"/>
        </a:p>
      </dgm:t>
    </dgm:pt>
    <dgm:pt modelId="{67D398BC-8DC2-4BB6-980A-1BEEE857291A}" type="pres">
      <dgm:prSet presAssocID="{844F955D-91D9-498A-AF20-260E90F65FE4}" presName="linear" presStyleCnt="0">
        <dgm:presLayoutVars>
          <dgm:animLvl val="lvl"/>
          <dgm:resizeHandles val="exact"/>
        </dgm:presLayoutVars>
      </dgm:prSet>
      <dgm:spPr/>
    </dgm:pt>
    <dgm:pt modelId="{489A3BF1-4564-4702-B034-2A938A1F9716}" type="pres">
      <dgm:prSet presAssocID="{700AE068-D4CD-4E96-8913-C0F69B25CC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88FF341-62B2-4840-BBC0-02F09B11E080}" type="pres">
      <dgm:prSet presAssocID="{1532EFD4-3086-4F7C-8905-7907C3CB2760}" presName="spacer" presStyleCnt="0"/>
      <dgm:spPr/>
    </dgm:pt>
    <dgm:pt modelId="{BEA4A98D-D424-40DE-A709-37778ABB1ACC}" type="pres">
      <dgm:prSet presAssocID="{B2614C7A-B407-4BE5-A337-C5083A124BE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B75EEB-3864-4ADD-BAF6-058BD3497DB2}" type="pres">
      <dgm:prSet presAssocID="{C397F33C-EE97-474C-B8DF-E38066618465}" presName="spacer" presStyleCnt="0"/>
      <dgm:spPr/>
    </dgm:pt>
    <dgm:pt modelId="{0EB8AA5D-29D6-4D58-BC13-7978CC7734D0}" type="pres">
      <dgm:prSet presAssocID="{9DA5BBB5-3CB3-45C4-9358-AC9F03788BC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EB43027-623E-4C03-8A7C-9E2A8283BE37}" srcId="{844F955D-91D9-498A-AF20-260E90F65FE4}" destId="{9DA5BBB5-3CB3-45C4-9358-AC9F03788BCD}" srcOrd="2" destOrd="0" parTransId="{50216562-95C5-4561-9315-5D0C3C10E070}" sibTransId="{A766DED6-63E9-46AC-B4C1-C87EA3D5494F}"/>
    <dgm:cxn modelId="{71AFAD56-378F-4BBE-8FFF-0AFF9AE47801}" srcId="{844F955D-91D9-498A-AF20-260E90F65FE4}" destId="{700AE068-D4CD-4E96-8913-C0F69B25CCAC}" srcOrd="0" destOrd="0" parTransId="{0EA3812C-FA75-406A-90A6-216C75B98687}" sibTransId="{1532EFD4-3086-4F7C-8905-7907C3CB2760}"/>
    <dgm:cxn modelId="{3B5FB5A9-A20A-4458-AD10-959FE7C7479F}" type="presOf" srcId="{700AE068-D4CD-4E96-8913-C0F69B25CCAC}" destId="{489A3BF1-4564-4702-B034-2A938A1F9716}" srcOrd="0" destOrd="0" presId="urn:microsoft.com/office/officeart/2005/8/layout/vList2"/>
    <dgm:cxn modelId="{692311B3-E228-448D-BCC9-96438C48184E}" type="presOf" srcId="{B2614C7A-B407-4BE5-A337-C5083A124BE5}" destId="{BEA4A98D-D424-40DE-A709-37778ABB1ACC}" srcOrd="0" destOrd="0" presId="urn:microsoft.com/office/officeart/2005/8/layout/vList2"/>
    <dgm:cxn modelId="{0C4CF0B3-87AB-497A-B007-692538B5F535}" type="presOf" srcId="{9DA5BBB5-3CB3-45C4-9358-AC9F03788BCD}" destId="{0EB8AA5D-29D6-4D58-BC13-7978CC7734D0}" srcOrd="0" destOrd="0" presId="urn:microsoft.com/office/officeart/2005/8/layout/vList2"/>
    <dgm:cxn modelId="{0D7D18CE-C92B-4F90-928F-95B0477ABA4B}" srcId="{844F955D-91D9-498A-AF20-260E90F65FE4}" destId="{B2614C7A-B407-4BE5-A337-C5083A124BE5}" srcOrd="1" destOrd="0" parTransId="{10AB4003-0764-4A65-B1A2-0201CB6D09A0}" sibTransId="{C397F33C-EE97-474C-B8DF-E38066618465}"/>
    <dgm:cxn modelId="{BB7AE8FE-D0DE-4337-80A5-A9BDD4ED1D28}" type="presOf" srcId="{844F955D-91D9-498A-AF20-260E90F65FE4}" destId="{67D398BC-8DC2-4BB6-980A-1BEEE857291A}" srcOrd="0" destOrd="0" presId="urn:microsoft.com/office/officeart/2005/8/layout/vList2"/>
    <dgm:cxn modelId="{B5970240-7A83-46D0-BE48-B65211E3F6FE}" type="presParOf" srcId="{67D398BC-8DC2-4BB6-980A-1BEEE857291A}" destId="{489A3BF1-4564-4702-B034-2A938A1F9716}" srcOrd="0" destOrd="0" presId="urn:microsoft.com/office/officeart/2005/8/layout/vList2"/>
    <dgm:cxn modelId="{833DF79C-48D5-4242-9771-FB2265311A0C}" type="presParOf" srcId="{67D398BC-8DC2-4BB6-980A-1BEEE857291A}" destId="{288FF341-62B2-4840-BBC0-02F09B11E080}" srcOrd="1" destOrd="0" presId="urn:microsoft.com/office/officeart/2005/8/layout/vList2"/>
    <dgm:cxn modelId="{CFA8E5F3-A862-4015-962B-A154B56A2712}" type="presParOf" srcId="{67D398BC-8DC2-4BB6-980A-1BEEE857291A}" destId="{BEA4A98D-D424-40DE-A709-37778ABB1ACC}" srcOrd="2" destOrd="0" presId="urn:microsoft.com/office/officeart/2005/8/layout/vList2"/>
    <dgm:cxn modelId="{6DE2BDD1-74C9-4C01-9352-440DD2C7515D}" type="presParOf" srcId="{67D398BC-8DC2-4BB6-980A-1BEEE857291A}" destId="{AFB75EEB-3864-4ADD-BAF6-058BD3497DB2}" srcOrd="3" destOrd="0" presId="urn:microsoft.com/office/officeart/2005/8/layout/vList2"/>
    <dgm:cxn modelId="{831F32CE-CA67-46BA-B755-38AC9D7995AF}" type="presParOf" srcId="{67D398BC-8DC2-4BB6-980A-1BEEE857291A}" destId="{0EB8AA5D-29D6-4D58-BC13-7978CC7734D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FC2FBD38-23F0-42B7-AD90-660318DD37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E617274B-51CF-4F7F-B4E1-B1ADF92B557D}">
      <dgm:prSet phldrT="[Text]"/>
      <dgm:spPr/>
      <dgm:t>
        <a:bodyPr/>
        <a:lstStyle/>
        <a:p>
          <a:pPr algn="ctr"/>
          <a:r>
            <a:rPr lang="en-ID"/>
            <a:t>Simple ESP32 Projects</a:t>
          </a:r>
        </a:p>
      </dgm:t>
    </dgm:pt>
    <dgm:pt modelId="{B94FFDC6-CB73-49F3-BC56-FD1178C8FB21}" type="parTrans" cxnId="{96C46264-D1BA-4809-89EC-AC6B1AA65F12}">
      <dgm:prSet/>
      <dgm:spPr/>
      <dgm:t>
        <a:bodyPr/>
        <a:lstStyle/>
        <a:p>
          <a:pPr algn="ctr"/>
          <a:endParaRPr lang="en-ID"/>
        </a:p>
      </dgm:t>
    </dgm:pt>
    <dgm:pt modelId="{87606B8C-2DA0-4699-8489-43B3A288C5FB}" type="sibTrans" cxnId="{96C46264-D1BA-4809-89EC-AC6B1AA65F12}">
      <dgm:prSet/>
      <dgm:spPr/>
      <dgm:t>
        <a:bodyPr/>
        <a:lstStyle/>
        <a:p>
          <a:pPr algn="ctr"/>
          <a:endParaRPr lang="en-ID"/>
        </a:p>
      </dgm:t>
    </dgm:pt>
    <dgm:pt modelId="{5726CE48-EE05-49F2-B765-2EF9AB93EA4F}" type="pres">
      <dgm:prSet presAssocID="{FC2FBD38-23F0-42B7-AD90-660318DD37F2}" presName="linear" presStyleCnt="0">
        <dgm:presLayoutVars>
          <dgm:animLvl val="lvl"/>
          <dgm:resizeHandles val="exact"/>
        </dgm:presLayoutVars>
      </dgm:prSet>
      <dgm:spPr/>
    </dgm:pt>
    <dgm:pt modelId="{39B669A5-310A-47B9-9BBF-28C0F8FB8B53}" type="pres">
      <dgm:prSet presAssocID="{E617274B-51CF-4F7F-B4E1-B1ADF92B557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6C46264-D1BA-4809-89EC-AC6B1AA65F12}" srcId="{FC2FBD38-23F0-42B7-AD90-660318DD37F2}" destId="{E617274B-51CF-4F7F-B4E1-B1ADF92B557D}" srcOrd="0" destOrd="0" parTransId="{B94FFDC6-CB73-49F3-BC56-FD1178C8FB21}" sibTransId="{87606B8C-2DA0-4699-8489-43B3A288C5FB}"/>
    <dgm:cxn modelId="{F840FA8E-3AED-467C-9B29-286FD29B355A}" type="presOf" srcId="{E617274B-51CF-4F7F-B4E1-B1ADF92B557D}" destId="{39B669A5-310A-47B9-9BBF-28C0F8FB8B53}" srcOrd="0" destOrd="0" presId="urn:microsoft.com/office/officeart/2005/8/layout/vList2"/>
    <dgm:cxn modelId="{9B97F4F0-448E-475C-BBC0-4E9331B4022A}" type="presOf" srcId="{FC2FBD38-23F0-42B7-AD90-660318DD37F2}" destId="{5726CE48-EE05-49F2-B765-2EF9AB93EA4F}" srcOrd="0" destOrd="0" presId="urn:microsoft.com/office/officeart/2005/8/layout/vList2"/>
    <dgm:cxn modelId="{B44082D3-0D51-4968-B47F-2494299797DA}" type="presParOf" srcId="{5726CE48-EE05-49F2-B765-2EF9AB93EA4F}" destId="{39B669A5-310A-47B9-9BBF-28C0F8FB8B5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D549BC1B-2214-46E7-BF50-9C363A98C6E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D0268D6-F566-49E8-961F-0B354B526D25}">
      <dgm:prSet phldrT="[Text]" custT="1"/>
      <dgm:spPr/>
      <dgm:t>
        <a:bodyPr/>
        <a:lstStyle/>
        <a:p>
          <a:pPr algn="ctr"/>
          <a:r>
            <a:rPr lang="en-ID" sz="2600" dirty="0"/>
            <a:t>What You Need:</a:t>
          </a:r>
        </a:p>
      </dgm:t>
    </dgm:pt>
    <dgm:pt modelId="{03C41C9E-C9D2-49BA-B219-6C1AEA9CA4C0}" type="parTrans" cxnId="{AF73C1A8-8CE1-490A-8826-62D69A09DEEA}">
      <dgm:prSet/>
      <dgm:spPr/>
      <dgm:t>
        <a:bodyPr/>
        <a:lstStyle/>
        <a:p>
          <a:endParaRPr lang="en-ID" sz="2600"/>
        </a:p>
      </dgm:t>
    </dgm:pt>
    <dgm:pt modelId="{6BCD0820-198B-4E85-B576-454D93A6CF7A}" type="sibTrans" cxnId="{AF73C1A8-8CE1-490A-8826-62D69A09DEEA}">
      <dgm:prSet/>
      <dgm:spPr/>
      <dgm:t>
        <a:bodyPr/>
        <a:lstStyle/>
        <a:p>
          <a:endParaRPr lang="en-ID" sz="2600"/>
        </a:p>
      </dgm:t>
    </dgm:pt>
    <dgm:pt modelId="{147F10D1-7F77-414C-97E1-671483909D1F}">
      <dgm:prSet custT="1"/>
      <dgm:spPr/>
      <dgm:t>
        <a:bodyPr/>
        <a:lstStyle/>
        <a:p>
          <a:r>
            <a:rPr lang="en-US" sz="2600" dirty="0"/>
            <a:t>ESP32 board, USB cable, and Arduino IDE</a:t>
          </a:r>
        </a:p>
      </dgm:t>
    </dgm:pt>
    <dgm:pt modelId="{262FA6DC-4922-460D-AFC1-B3C3C93E99F6}" type="parTrans" cxnId="{BA710233-2888-4BD6-98E7-54C85B9ABBBF}">
      <dgm:prSet/>
      <dgm:spPr/>
      <dgm:t>
        <a:bodyPr/>
        <a:lstStyle/>
        <a:p>
          <a:endParaRPr lang="en-ID" sz="2600"/>
        </a:p>
      </dgm:t>
    </dgm:pt>
    <dgm:pt modelId="{A6C92FE5-9FAA-4A21-92F2-EA62E78E5703}" type="sibTrans" cxnId="{BA710233-2888-4BD6-98E7-54C85B9ABBBF}">
      <dgm:prSet/>
      <dgm:spPr/>
      <dgm:t>
        <a:bodyPr/>
        <a:lstStyle/>
        <a:p>
          <a:endParaRPr lang="en-ID" sz="2600"/>
        </a:p>
      </dgm:t>
    </dgm:pt>
    <dgm:pt modelId="{9797D3F5-6409-42BD-B256-57BA25FB00A2}">
      <dgm:prSet custT="1"/>
      <dgm:spPr/>
      <dgm:t>
        <a:bodyPr/>
        <a:lstStyle/>
        <a:p>
          <a:r>
            <a:rPr lang="en-US" sz="2600"/>
            <a:t>LEDs, buttons, or sensors for simple projects</a:t>
          </a:r>
          <a:endParaRPr lang="en-US" sz="2600" dirty="0"/>
        </a:p>
      </dgm:t>
    </dgm:pt>
    <dgm:pt modelId="{8DEFD554-F977-45D9-A2AE-2F8B5BD3FAC0}" type="parTrans" cxnId="{805A9D4C-8D28-40FA-B691-61D1420061A7}">
      <dgm:prSet/>
      <dgm:spPr/>
      <dgm:t>
        <a:bodyPr/>
        <a:lstStyle/>
        <a:p>
          <a:endParaRPr lang="en-ID" sz="2600"/>
        </a:p>
      </dgm:t>
    </dgm:pt>
    <dgm:pt modelId="{B90CA6E3-2A53-429E-B5DB-323F18796E54}" type="sibTrans" cxnId="{805A9D4C-8D28-40FA-B691-61D1420061A7}">
      <dgm:prSet/>
      <dgm:spPr/>
      <dgm:t>
        <a:bodyPr/>
        <a:lstStyle/>
        <a:p>
          <a:endParaRPr lang="en-ID" sz="2600"/>
        </a:p>
      </dgm:t>
    </dgm:pt>
    <dgm:pt modelId="{BC75D85A-1E43-45B5-B226-ED81AEBA3D66}">
      <dgm:prSet custT="1"/>
      <dgm:spPr/>
      <dgm:t>
        <a:bodyPr/>
        <a:lstStyle/>
        <a:p>
          <a:pPr algn="ctr"/>
          <a:r>
            <a:rPr lang="en-ID" sz="2600"/>
            <a:t>Learning Resources:</a:t>
          </a:r>
          <a:endParaRPr lang="en-ID" sz="2600" dirty="0"/>
        </a:p>
      </dgm:t>
    </dgm:pt>
    <dgm:pt modelId="{BB045ACD-78EE-4229-8EDD-8425FCF6CF0D}" type="parTrans" cxnId="{486BC512-CA26-4C73-8CEB-82F3199AD399}">
      <dgm:prSet/>
      <dgm:spPr/>
      <dgm:t>
        <a:bodyPr/>
        <a:lstStyle/>
        <a:p>
          <a:endParaRPr lang="en-ID" sz="2600"/>
        </a:p>
      </dgm:t>
    </dgm:pt>
    <dgm:pt modelId="{49E47E76-3377-4277-8D12-F1B44FB04709}" type="sibTrans" cxnId="{486BC512-CA26-4C73-8CEB-82F3199AD399}">
      <dgm:prSet/>
      <dgm:spPr/>
      <dgm:t>
        <a:bodyPr/>
        <a:lstStyle/>
        <a:p>
          <a:endParaRPr lang="en-ID" sz="2600"/>
        </a:p>
      </dgm:t>
    </dgm:pt>
    <dgm:pt modelId="{09A5416C-0481-40A4-A824-371362F14C94}">
      <dgm:prSet custT="1"/>
      <dgm:spPr/>
      <dgm:t>
        <a:bodyPr/>
        <a:lstStyle/>
        <a:p>
          <a:r>
            <a:rPr lang="en-ID" sz="2600" dirty="0"/>
            <a:t>Online tutorials </a:t>
          </a:r>
        </a:p>
      </dgm:t>
    </dgm:pt>
    <dgm:pt modelId="{924CE679-3079-40D2-9D20-F2454B001C34}" type="parTrans" cxnId="{35D9E829-67D3-46A9-B61F-DD6312438919}">
      <dgm:prSet/>
      <dgm:spPr/>
      <dgm:t>
        <a:bodyPr/>
        <a:lstStyle/>
        <a:p>
          <a:endParaRPr lang="en-ID" sz="2600"/>
        </a:p>
      </dgm:t>
    </dgm:pt>
    <dgm:pt modelId="{76BA3B34-2D49-4F02-92AB-E779C257CB6D}" type="sibTrans" cxnId="{35D9E829-67D3-46A9-B61F-DD6312438919}">
      <dgm:prSet/>
      <dgm:spPr/>
      <dgm:t>
        <a:bodyPr/>
        <a:lstStyle/>
        <a:p>
          <a:endParaRPr lang="en-ID" sz="2600"/>
        </a:p>
      </dgm:t>
    </dgm:pt>
    <dgm:pt modelId="{D07A1C1C-DE19-42A2-BAA0-C9CDAFE4036C}">
      <dgm:prSet custT="1"/>
      <dgm:spPr/>
      <dgm:t>
        <a:bodyPr/>
        <a:lstStyle/>
        <a:p>
          <a:r>
            <a:rPr lang="en-US" sz="2600"/>
            <a:t>Practice by building projects and experimenting!</a:t>
          </a:r>
          <a:endParaRPr lang="en-US" sz="2600" dirty="0"/>
        </a:p>
      </dgm:t>
    </dgm:pt>
    <dgm:pt modelId="{30621850-E641-4515-8A4C-8408E1C5C8F9}" type="parTrans" cxnId="{ED41F6E9-3485-425E-987D-A003C940CEFC}">
      <dgm:prSet/>
      <dgm:spPr/>
      <dgm:t>
        <a:bodyPr/>
        <a:lstStyle/>
        <a:p>
          <a:endParaRPr lang="en-ID" sz="2600"/>
        </a:p>
      </dgm:t>
    </dgm:pt>
    <dgm:pt modelId="{B0E9619C-3526-47E8-A477-CDAD1D093DB4}" type="sibTrans" cxnId="{ED41F6E9-3485-425E-987D-A003C940CEFC}">
      <dgm:prSet/>
      <dgm:spPr/>
      <dgm:t>
        <a:bodyPr/>
        <a:lstStyle/>
        <a:p>
          <a:endParaRPr lang="en-ID" sz="2600"/>
        </a:p>
      </dgm:t>
    </dgm:pt>
    <dgm:pt modelId="{95D3CFBC-441C-4418-9BD2-A9B526CE578B}" type="pres">
      <dgm:prSet presAssocID="{D549BC1B-2214-46E7-BF50-9C363A98C6E6}" presName="linear" presStyleCnt="0">
        <dgm:presLayoutVars>
          <dgm:animLvl val="lvl"/>
          <dgm:resizeHandles val="exact"/>
        </dgm:presLayoutVars>
      </dgm:prSet>
      <dgm:spPr/>
    </dgm:pt>
    <dgm:pt modelId="{082F6925-370F-43FF-B062-AE3C5FA78DA1}" type="pres">
      <dgm:prSet presAssocID="{AD0268D6-F566-49E8-961F-0B354B526D2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F548934-776D-4D12-9132-9A730F979B47}" type="pres">
      <dgm:prSet presAssocID="{6BCD0820-198B-4E85-B576-454D93A6CF7A}" presName="spacer" presStyleCnt="0"/>
      <dgm:spPr/>
    </dgm:pt>
    <dgm:pt modelId="{FB9EDDF9-CC3A-452E-B601-0A83BFE3FB1D}" type="pres">
      <dgm:prSet presAssocID="{147F10D1-7F77-414C-97E1-671483909D1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F09A0AC-7F7E-4BFA-9A37-0239677FCD14}" type="pres">
      <dgm:prSet presAssocID="{A6C92FE5-9FAA-4A21-92F2-EA62E78E5703}" presName="spacer" presStyleCnt="0"/>
      <dgm:spPr/>
    </dgm:pt>
    <dgm:pt modelId="{8E32F710-DFD0-446F-B400-7884C4BCF725}" type="pres">
      <dgm:prSet presAssocID="{9797D3F5-6409-42BD-B256-57BA25FB00A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81BA2A6-299C-47DB-955D-40BCD167C67A}" type="pres">
      <dgm:prSet presAssocID="{B90CA6E3-2A53-429E-B5DB-323F18796E54}" presName="spacer" presStyleCnt="0"/>
      <dgm:spPr/>
    </dgm:pt>
    <dgm:pt modelId="{764FEF20-F71B-4C30-8204-CA9A3CE6C8C1}" type="pres">
      <dgm:prSet presAssocID="{BC75D85A-1E43-45B5-B226-ED81AEBA3D6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3F9B080-E604-448C-B296-3ADC8166E562}" type="pres">
      <dgm:prSet presAssocID="{49E47E76-3377-4277-8D12-F1B44FB04709}" presName="spacer" presStyleCnt="0"/>
      <dgm:spPr/>
    </dgm:pt>
    <dgm:pt modelId="{F594846F-07AC-4089-A8EA-46B4748652D5}" type="pres">
      <dgm:prSet presAssocID="{09A5416C-0481-40A4-A824-371362F14C9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5E159C0-BDFD-4D00-BCED-6E497B075105}" type="pres">
      <dgm:prSet presAssocID="{76BA3B34-2D49-4F02-92AB-E779C257CB6D}" presName="spacer" presStyleCnt="0"/>
      <dgm:spPr/>
    </dgm:pt>
    <dgm:pt modelId="{C19EA14A-45EF-4E56-9AC1-88ACE8E387B8}" type="pres">
      <dgm:prSet presAssocID="{D07A1C1C-DE19-42A2-BAA0-C9CDAFE4036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86BC512-CA26-4C73-8CEB-82F3199AD399}" srcId="{D549BC1B-2214-46E7-BF50-9C363A98C6E6}" destId="{BC75D85A-1E43-45B5-B226-ED81AEBA3D66}" srcOrd="3" destOrd="0" parTransId="{BB045ACD-78EE-4229-8EDD-8425FCF6CF0D}" sibTransId="{49E47E76-3377-4277-8D12-F1B44FB04709}"/>
    <dgm:cxn modelId="{7200ED13-16D2-4D34-AD21-8083FA28E1FF}" type="presOf" srcId="{D07A1C1C-DE19-42A2-BAA0-C9CDAFE4036C}" destId="{C19EA14A-45EF-4E56-9AC1-88ACE8E387B8}" srcOrd="0" destOrd="0" presId="urn:microsoft.com/office/officeart/2005/8/layout/vList2"/>
    <dgm:cxn modelId="{35D9E829-67D3-46A9-B61F-DD6312438919}" srcId="{D549BC1B-2214-46E7-BF50-9C363A98C6E6}" destId="{09A5416C-0481-40A4-A824-371362F14C94}" srcOrd="4" destOrd="0" parTransId="{924CE679-3079-40D2-9D20-F2454B001C34}" sibTransId="{76BA3B34-2D49-4F02-92AB-E779C257CB6D}"/>
    <dgm:cxn modelId="{BA710233-2888-4BD6-98E7-54C85B9ABBBF}" srcId="{D549BC1B-2214-46E7-BF50-9C363A98C6E6}" destId="{147F10D1-7F77-414C-97E1-671483909D1F}" srcOrd="1" destOrd="0" parTransId="{262FA6DC-4922-460D-AFC1-B3C3C93E99F6}" sibTransId="{A6C92FE5-9FAA-4A21-92F2-EA62E78E5703}"/>
    <dgm:cxn modelId="{31D43E34-7099-4A3B-A2FE-4157C7922D23}" type="presOf" srcId="{AD0268D6-F566-49E8-961F-0B354B526D25}" destId="{082F6925-370F-43FF-B062-AE3C5FA78DA1}" srcOrd="0" destOrd="0" presId="urn:microsoft.com/office/officeart/2005/8/layout/vList2"/>
    <dgm:cxn modelId="{4A6C3760-7707-463E-8C95-BBF02D66E88C}" type="presOf" srcId="{147F10D1-7F77-414C-97E1-671483909D1F}" destId="{FB9EDDF9-CC3A-452E-B601-0A83BFE3FB1D}" srcOrd="0" destOrd="0" presId="urn:microsoft.com/office/officeart/2005/8/layout/vList2"/>
    <dgm:cxn modelId="{805A9D4C-8D28-40FA-B691-61D1420061A7}" srcId="{D549BC1B-2214-46E7-BF50-9C363A98C6E6}" destId="{9797D3F5-6409-42BD-B256-57BA25FB00A2}" srcOrd="2" destOrd="0" parTransId="{8DEFD554-F977-45D9-A2AE-2F8B5BD3FAC0}" sibTransId="{B90CA6E3-2A53-429E-B5DB-323F18796E54}"/>
    <dgm:cxn modelId="{CD8FB857-9396-4A07-A665-5220F79B9C28}" type="presOf" srcId="{BC75D85A-1E43-45B5-B226-ED81AEBA3D66}" destId="{764FEF20-F71B-4C30-8204-CA9A3CE6C8C1}" srcOrd="0" destOrd="0" presId="urn:microsoft.com/office/officeart/2005/8/layout/vList2"/>
    <dgm:cxn modelId="{AF73C1A8-8CE1-490A-8826-62D69A09DEEA}" srcId="{D549BC1B-2214-46E7-BF50-9C363A98C6E6}" destId="{AD0268D6-F566-49E8-961F-0B354B526D25}" srcOrd="0" destOrd="0" parTransId="{03C41C9E-C9D2-49BA-B219-6C1AEA9CA4C0}" sibTransId="{6BCD0820-198B-4E85-B576-454D93A6CF7A}"/>
    <dgm:cxn modelId="{9421C7CC-F556-4B45-9B99-0F4ED2090080}" type="presOf" srcId="{9797D3F5-6409-42BD-B256-57BA25FB00A2}" destId="{8E32F710-DFD0-446F-B400-7884C4BCF725}" srcOrd="0" destOrd="0" presId="urn:microsoft.com/office/officeart/2005/8/layout/vList2"/>
    <dgm:cxn modelId="{2815C7E1-004F-4B04-897C-489F842F14F9}" type="presOf" srcId="{D549BC1B-2214-46E7-BF50-9C363A98C6E6}" destId="{95D3CFBC-441C-4418-9BD2-A9B526CE578B}" srcOrd="0" destOrd="0" presId="urn:microsoft.com/office/officeart/2005/8/layout/vList2"/>
    <dgm:cxn modelId="{EEE446E3-A698-4C72-8785-87017769636D}" type="presOf" srcId="{09A5416C-0481-40A4-A824-371362F14C94}" destId="{F594846F-07AC-4089-A8EA-46B4748652D5}" srcOrd="0" destOrd="0" presId="urn:microsoft.com/office/officeart/2005/8/layout/vList2"/>
    <dgm:cxn modelId="{ED41F6E9-3485-425E-987D-A003C940CEFC}" srcId="{D549BC1B-2214-46E7-BF50-9C363A98C6E6}" destId="{D07A1C1C-DE19-42A2-BAA0-C9CDAFE4036C}" srcOrd="5" destOrd="0" parTransId="{30621850-E641-4515-8A4C-8408E1C5C8F9}" sibTransId="{B0E9619C-3526-47E8-A477-CDAD1D093DB4}"/>
    <dgm:cxn modelId="{56FB592A-7081-4FB5-A923-B0E3407277A2}" type="presParOf" srcId="{95D3CFBC-441C-4418-9BD2-A9B526CE578B}" destId="{082F6925-370F-43FF-B062-AE3C5FA78DA1}" srcOrd="0" destOrd="0" presId="urn:microsoft.com/office/officeart/2005/8/layout/vList2"/>
    <dgm:cxn modelId="{5455E97E-8BD2-4F85-9C12-8E8E088FA36C}" type="presParOf" srcId="{95D3CFBC-441C-4418-9BD2-A9B526CE578B}" destId="{CF548934-776D-4D12-9132-9A730F979B47}" srcOrd="1" destOrd="0" presId="urn:microsoft.com/office/officeart/2005/8/layout/vList2"/>
    <dgm:cxn modelId="{9A56AC74-B61B-49AC-ADD6-EF49582E6EA8}" type="presParOf" srcId="{95D3CFBC-441C-4418-9BD2-A9B526CE578B}" destId="{FB9EDDF9-CC3A-452E-B601-0A83BFE3FB1D}" srcOrd="2" destOrd="0" presId="urn:microsoft.com/office/officeart/2005/8/layout/vList2"/>
    <dgm:cxn modelId="{C25CE49B-F594-498A-9659-0BFC040F4AF8}" type="presParOf" srcId="{95D3CFBC-441C-4418-9BD2-A9B526CE578B}" destId="{AF09A0AC-7F7E-4BFA-9A37-0239677FCD14}" srcOrd="3" destOrd="0" presId="urn:microsoft.com/office/officeart/2005/8/layout/vList2"/>
    <dgm:cxn modelId="{348C0ED4-DD30-4F43-BE89-D623D3BDAFC2}" type="presParOf" srcId="{95D3CFBC-441C-4418-9BD2-A9B526CE578B}" destId="{8E32F710-DFD0-446F-B400-7884C4BCF725}" srcOrd="4" destOrd="0" presId="urn:microsoft.com/office/officeart/2005/8/layout/vList2"/>
    <dgm:cxn modelId="{61EA1EE2-871E-4F32-A0E2-1F1CC46D7131}" type="presParOf" srcId="{95D3CFBC-441C-4418-9BD2-A9B526CE578B}" destId="{481BA2A6-299C-47DB-955D-40BCD167C67A}" srcOrd="5" destOrd="0" presId="urn:microsoft.com/office/officeart/2005/8/layout/vList2"/>
    <dgm:cxn modelId="{B475A51D-1F39-4F3A-B235-4398AB279A28}" type="presParOf" srcId="{95D3CFBC-441C-4418-9BD2-A9B526CE578B}" destId="{764FEF20-F71B-4C30-8204-CA9A3CE6C8C1}" srcOrd="6" destOrd="0" presId="urn:microsoft.com/office/officeart/2005/8/layout/vList2"/>
    <dgm:cxn modelId="{43FBFE42-0B34-4419-9EA9-5A33C18F6B98}" type="presParOf" srcId="{95D3CFBC-441C-4418-9BD2-A9B526CE578B}" destId="{73F9B080-E604-448C-B296-3ADC8166E562}" srcOrd="7" destOrd="0" presId="urn:microsoft.com/office/officeart/2005/8/layout/vList2"/>
    <dgm:cxn modelId="{2274071F-02D7-4AC4-A3F2-D936C8D40003}" type="presParOf" srcId="{95D3CFBC-441C-4418-9BD2-A9B526CE578B}" destId="{F594846F-07AC-4089-A8EA-46B4748652D5}" srcOrd="8" destOrd="0" presId="urn:microsoft.com/office/officeart/2005/8/layout/vList2"/>
    <dgm:cxn modelId="{E598DD5C-D7C7-4A0A-BB84-27ED61BBBEA8}" type="presParOf" srcId="{95D3CFBC-441C-4418-9BD2-A9B526CE578B}" destId="{25E159C0-BDFD-4D00-BCED-6E497B075105}" srcOrd="9" destOrd="0" presId="urn:microsoft.com/office/officeart/2005/8/layout/vList2"/>
    <dgm:cxn modelId="{C1C4C2E4-A310-4C51-A3BE-ED844AAA2295}" type="presParOf" srcId="{95D3CFBC-441C-4418-9BD2-A9B526CE578B}" destId="{C19EA14A-45EF-4E56-9AC1-88ACE8E387B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D67B3782-AD9A-405D-A3DE-DD252619795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73609D8-557A-4266-9C2C-878601A7346F}">
      <dgm:prSet phldrT="[Text]"/>
      <dgm:spPr/>
      <dgm:t>
        <a:bodyPr/>
        <a:lstStyle/>
        <a:p>
          <a:pPr algn="ctr"/>
          <a:r>
            <a:rPr lang="en-ID">
              <a:solidFill>
                <a:srgbClr val="FFFFFF"/>
              </a:solidFill>
            </a:rPr>
            <a:t>Getting Started</a:t>
          </a:r>
          <a:endParaRPr lang="en-ID"/>
        </a:p>
      </dgm:t>
    </dgm:pt>
    <dgm:pt modelId="{F9361FF0-8746-4BFA-9A36-BF2124EF4586}" type="parTrans" cxnId="{F08EC0AA-78FC-448F-A6B9-9E17399D0613}">
      <dgm:prSet/>
      <dgm:spPr/>
      <dgm:t>
        <a:bodyPr/>
        <a:lstStyle/>
        <a:p>
          <a:pPr algn="ctr"/>
          <a:endParaRPr lang="en-ID"/>
        </a:p>
      </dgm:t>
    </dgm:pt>
    <dgm:pt modelId="{3C92EA2F-8B04-4416-8E0B-063BD1693014}" type="sibTrans" cxnId="{F08EC0AA-78FC-448F-A6B9-9E17399D0613}">
      <dgm:prSet/>
      <dgm:spPr/>
      <dgm:t>
        <a:bodyPr/>
        <a:lstStyle/>
        <a:p>
          <a:pPr algn="ctr"/>
          <a:endParaRPr lang="en-ID"/>
        </a:p>
      </dgm:t>
    </dgm:pt>
    <dgm:pt modelId="{8149C401-B27C-4554-96BE-DB1B6E72DFBE}" type="pres">
      <dgm:prSet presAssocID="{D67B3782-AD9A-405D-A3DE-DD252619795C}" presName="linear" presStyleCnt="0">
        <dgm:presLayoutVars>
          <dgm:animLvl val="lvl"/>
          <dgm:resizeHandles val="exact"/>
        </dgm:presLayoutVars>
      </dgm:prSet>
      <dgm:spPr/>
    </dgm:pt>
    <dgm:pt modelId="{F80B89E4-1173-4B1E-81BA-87CD72F0CD10}" type="pres">
      <dgm:prSet presAssocID="{F73609D8-557A-4266-9C2C-878601A7346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08EC0AA-78FC-448F-A6B9-9E17399D0613}" srcId="{D67B3782-AD9A-405D-A3DE-DD252619795C}" destId="{F73609D8-557A-4266-9C2C-878601A7346F}" srcOrd="0" destOrd="0" parTransId="{F9361FF0-8746-4BFA-9A36-BF2124EF4586}" sibTransId="{3C92EA2F-8B04-4416-8E0B-063BD1693014}"/>
    <dgm:cxn modelId="{38944CBB-DF36-422C-8D77-74A786D1A4E3}" type="presOf" srcId="{F73609D8-557A-4266-9C2C-878601A7346F}" destId="{F80B89E4-1173-4B1E-81BA-87CD72F0CD10}" srcOrd="0" destOrd="0" presId="urn:microsoft.com/office/officeart/2005/8/layout/vList2"/>
    <dgm:cxn modelId="{ABB832C2-34C2-4BFD-B789-98369FA3B26E}" type="presOf" srcId="{D67B3782-AD9A-405D-A3DE-DD252619795C}" destId="{8149C401-B27C-4554-96BE-DB1B6E72DFBE}" srcOrd="0" destOrd="0" presId="urn:microsoft.com/office/officeart/2005/8/layout/vList2"/>
    <dgm:cxn modelId="{07467B67-A573-4CC9-BE66-67F3218E33B5}" type="presParOf" srcId="{8149C401-B27C-4554-96BE-DB1B6E72DFBE}" destId="{F80B89E4-1173-4B1E-81BA-87CD72F0CD1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7F258BCA-13E8-4A13-9BBB-91C83CCC17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E2BBDF81-C78C-431D-BBEC-016A2AC2544D}">
      <dgm:prSet phldrT="[Text]"/>
      <dgm:spPr/>
      <dgm:t>
        <a:bodyPr/>
        <a:lstStyle/>
        <a:p>
          <a:pPr algn="ctr"/>
          <a:r>
            <a:rPr lang="en-US" dirty="0"/>
            <a:t>Working Principle and Process of DC Motor</a:t>
          </a:r>
          <a:endParaRPr lang="en-ID" dirty="0"/>
        </a:p>
      </dgm:t>
    </dgm:pt>
    <dgm:pt modelId="{AEB96CB5-ED0C-40F6-AD4C-041C70005CAE}" type="parTrans" cxnId="{7C5D27CC-A3F3-4973-9F24-C10581DAF51A}">
      <dgm:prSet/>
      <dgm:spPr/>
      <dgm:t>
        <a:bodyPr/>
        <a:lstStyle/>
        <a:p>
          <a:endParaRPr lang="en-ID"/>
        </a:p>
      </dgm:t>
    </dgm:pt>
    <dgm:pt modelId="{4FD6ED68-12DC-4BC0-9247-E4A081DAB105}" type="sibTrans" cxnId="{7C5D27CC-A3F3-4973-9F24-C10581DAF51A}">
      <dgm:prSet/>
      <dgm:spPr/>
      <dgm:t>
        <a:bodyPr/>
        <a:lstStyle/>
        <a:p>
          <a:endParaRPr lang="en-ID"/>
        </a:p>
      </dgm:t>
    </dgm:pt>
    <dgm:pt modelId="{B1D2F18E-707B-4463-AAC5-9A8EF3CA93AA}" type="pres">
      <dgm:prSet presAssocID="{7F258BCA-13E8-4A13-9BBB-91C83CCC17A5}" presName="linear" presStyleCnt="0">
        <dgm:presLayoutVars>
          <dgm:animLvl val="lvl"/>
          <dgm:resizeHandles val="exact"/>
        </dgm:presLayoutVars>
      </dgm:prSet>
      <dgm:spPr/>
    </dgm:pt>
    <dgm:pt modelId="{28F8F2E4-AC12-40B9-AE78-15418D25A2D8}" type="pres">
      <dgm:prSet presAssocID="{E2BBDF81-C78C-431D-BBEC-016A2AC2544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5E0BB2F-0B62-433F-B6D1-A6AF410D3394}" type="presOf" srcId="{E2BBDF81-C78C-431D-BBEC-016A2AC2544D}" destId="{28F8F2E4-AC12-40B9-AE78-15418D25A2D8}" srcOrd="0" destOrd="0" presId="urn:microsoft.com/office/officeart/2005/8/layout/vList2"/>
    <dgm:cxn modelId="{6B445BC3-C68E-45EA-846A-56831BF5F6AF}" type="presOf" srcId="{7F258BCA-13E8-4A13-9BBB-91C83CCC17A5}" destId="{B1D2F18E-707B-4463-AAC5-9A8EF3CA93AA}" srcOrd="0" destOrd="0" presId="urn:microsoft.com/office/officeart/2005/8/layout/vList2"/>
    <dgm:cxn modelId="{7C5D27CC-A3F3-4973-9F24-C10581DAF51A}" srcId="{7F258BCA-13E8-4A13-9BBB-91C83CCC17A5}" destId="{E2BBDF81-C78C-431D-BBEC-016A2AC2544D}" srcOrd="0" destOrd="0" parTransId="{AEB96CB5-ED0C-40F6-AD4C-041C70005CAE}" sibTransId="{4FD6ED68-12DC-4BC0-9247-E4A081DAB105}"/>
    <dgm:cxn modelId="{4C719A67-CA7F-4C70-B8CA-A2C56E8FA772}" type="presParOf" srcId="{B1D2F18E-707B-4463-AAC5-9A8EF3CA93AA}" destId="{28F8F2E4-AC12-40B9-AE78-15418D25A2D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7098CA5-FD8F-4372-AABA-12689DFF5C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116F169-35DC-40A1-A4D2-4C9E01D875D5}">
      <dgm:prSet phldrT="[Text]" custT="1"/>
      <dgm:spPr/>
      <dgm:t>
        <a:bodyPr/>
        <a:lstStyle/>
        <a:p>
          <a:r>
            <a:rPr lang="en-US" sz="2400" dirty="0"/>
            <a:t>A DC motor works on Fleming's Left-Hand Rule.</a:t>
          </a:r>
          <a:endParaRPr lang="en-ID" sz="2400" dirty="0"/>
        </a:p>
      </dgm:t>
    </dgm:pt>
    <dgm:pt modelId="{C019DC8D-B282-485F-89E3-2425CDC3C96F}" type="parTrans" cxnId="{D4E0F199-F7DA-470E-9E89-8BDC317C1D5D}">
      <dgm:prSet/>
      <dgm:spPr/>
      <dgm:t>
        <a:bodyPr/>
        <a:lstStyle/>
        <a:p>
          <a:endParaRPr lang="en-ID" sz="2400"/>
        </a:p>
      </dgm:t>
    </dgm:pt>
    <dgm:pt modelId="{8B51EAC7-D208-4784-8C69-1A7684947B3C}" type="sibTrans" cxnId="{D4E0F199-F7DA-470E-9E89-8BDC317C1D5D}">
      <dgm:prSet/>
      <dgm:spPr/>
      <dgm:t>
        <a:bodyPr/>
        <a:lstStyle/>
        <a:p>
          <a:endParaRPr lang="en-ID" sz="2400"/>
        </a:p>
      </dgm:t>
    </dgm:pt>
    <dgm:pt modelId="{21758154-B06C-46E6-82C5-CD36C969C7AF}">
      <dgm:prSet custT="1"/>
      <dgm:spPr/>
      <dgm:t>
        <a:bodyPr/>
        <a:lstStyle/>
        <a:p>
          <a:r>
            <a:rPr lang="en-US" sz="2400" dirty="0"/>
            <a:t>In a DC motor, we use this idea: When electricity flows through a wire, it acts like a Magnet!</a:t>
          </a:r>
        </a:p>
      </dgm:t>
    </dgm:pt>
    <dgm:pt modelId="{5FA452C0-F285-47BD-B0E6-70D45C32F249}" type="parTrans" cxnId="{4055460B-8B7C-4E2C-BEB5-762D9C1E5113}">
      <dgm:prSet/>
      <dgm:spPr/>
      <dgm:t>
        <a:bodyPr/>
        <a:lstStyle/>
        <a:p>
          <a:endParaRPr lang="en-ID" sz="2400"/>
        </a:p>
      </dgm:t>
    </dgm:pt>
    <dgm:pt modelId="{4C332E0B-30C0-4C6E-BF03-14C7F7DD7E4B}" type="sibTrans" cxnId="{4055460B-8B7C-4E2C-BEB5-762D9C1E5113}">
      <dgm:prSet/>
      <dgm:spPr/>
      <dgm:t>
        <a:bodyPr/>
        <a:lstStyle/>
        <a:p>
          <a:endParaRPr lang="en-ID" sz="2400"/>
        </a:p>
      </dgm:t>
    </dgm:pt>
    <dgm:pt modelId="{8069B67A-49FE-4C56-BAD1-FCA92390C892}">
      <dgm:prSet custT="1"/>
      <dgm:spPr/>
      <dgm:t>
        <a:bodyPr/>
        <a:lstStyle/>
        <a:p>
          <a:r>
            <a:rPr lang="en-US" sz="2400" dirty="0"/>
            <a:t>The motor uses electricity and magnets to make something spin, just like fan or toy car’s wheels.</a:t>
          </a:r>
        </a:p>
      </dgm:t>
    </dgm:pt>
    <dgm:pt modelId="{D0303BF3-B550-4861-80A1-81852B9C4B7C}" type="parTrans" cxnId="{15376518-EFF6-4A86-AF74-7C221BBBBE94}">
      <dgm:prSet/>
      <dgm:spPr/>
      <dgm:t>
        <a:bodyPr/>
        <a:lstStyle/>
        <a:p>
          <a:endParaRPr lang="en-ID" sz="2400"/>
        </a:p>
      </dgm:t>
    </dgm:pt>
    <dgm:pt modelId="{3A571B63-97BF-4FAF-B990-3A429C89A151}" type="sibTrans" cxnId="{15376518-EFF6-4A86-AF74-7C221BBBBE94}">
      <dgm:prSet/>
      <dgm:spPr/>
      <dgm:t>
        <a:bodyPr/>
        <a:lstStyle/>
        <a:p>
          <a:endParaRPr lang="en-ID" sz="2400"/>
        </a:p>
      </dgm:t>
    </dgm:pt>
    <dgm:pt modelId="{33EF9F10-4209-4B07-9968-207236007707}" type="pres">
      <dgm:prSet presAssocID="{C7098CA5-FD8F-4372-AABA-12689DFF5C6B}" presName="linear" presStyleCnt="0">
        <dgm:presLayoutVars>
          <dgm:animLvl val="lvl"/>
          <dgm:resizeHandles val="exact"/>
        </dgm:presLayoutVars>
      </dgm:prSet>
      <dgm:spPr/>
    </dgm:pt>
    <dgm:pt modelId="{8E5D2F35-8FB4-4C77-A695-C7C1927F1D37}" type="pres">
      <dgm:prSet presAssocID="{2116F169-35DC-40A1-A4D2-4C9E01D875D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23FF9C9-CF6E-497C-AB33-93B9931F515A}" type="pres">
      <dgm:prSet presAssocID="{8B51EAC7-D208-4784-8C69-1A7684947B3C}" presName="spacer" presStyleCnt="0"/>
      <dgm:spPr/>
    </dgm:pt>
    <dgm:pt modelId="{7E2ED79D-F325-4B96-9797-B5D1BC2C0B17}" type="pres">
      <dgm:prSet presAssocID="{21758154-B06C-46E6-82C5-CD36C969C7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FD0712-15F8-4218-B399-57A7C3205367}" type="pres">
      <dgm:prSet presAssocID="{4C332E0B-30C0-4C6E-BF03-14C7F7DD7E4B}" presName="spacer" presStyleCnt="0"/>
      <dgm:spPr/>
    </dgm:pt>
    <dgm:pt modelId="{66D524BA-EC83-414D-88D7-A1AC40A927EA}" type="pres">
      <dgm:prSet presAssocID="{8069B67A-49FE-4C56-BAD1-FCA92390C89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055460B-8B7C-4E2C-BEB5-762D9C1E5113}" srcId="{C7098CA5-FD8F-4372-AABA-12689DFF5C6B}" destId="{21758154-B06C-46E6-82C5-CD36C969C7AF}" srcOrd="1" destOrd="0" parTransId="{5FA452C0-F285-47BD-B0E6-70D45C32F249}" sibTransId="{4C332E0B-30C0-4C6E-BF03-14C7F7DD7E4B}"/>
    <dgm:cxn modelId="{15376518-EFF6-4A86-AF74-7C221BBBBE94}" srcId="{C7098CA5-FD8F-4372-AABA-12689DFF5C6B}" destId="{8069B67A-49FE-4C56-BAD1-FCA92390C892}" srcOrd="2" destOrd="0" parTransId="{D0303BF3-B550-4861-80A1-81852B9C4B7C}" sibTransId="{3A571B63-97BF-4FAF-B990-3A429C89A151}"/>
    <dgm:cxn modelId="{98A89027-51A5-454E-B24F-EE4A2E5773C2}" type="presOf" srcId="{8069B67A-49FE-4C56-BAD1-FCA92390C892}" destId="{66D524BA-EC83-414D-88D7-A1AC40A927EA}" srcOrd="0" destOrd="0" presId="urn:microsoft.com/office/officeart/2005/8/layout/vList2"/>
    <dgm:cxn modelId="{89BAB735-BD5E-4811-9D2C-4EE54770B3DA}" type="presOf" srcId="{C7098CA5-FD8F-4372-AABA-12689DFF5C6B}" destId="{33EF9F10-4209-4B07-9968-207236007707}" srcOrd="0" destOrd="0" presId="urn:microsoft.com/office/officeart/2005/8/layout/vList2"/>
    <dgm:cxn modelId="{8549AF5C-944D-47EC-A085-D171DB8A0E56}" type="presOf" srcId="{2116F169-35DC-40A1-A4D2-4C9E01D875D5}" destId="{8E5D2F35-8FB4-4C77-A695-C7C1927F1D37}" srcOrd="0" destOrd="0" presId="urn:microsoft.com/office/officeart/2005/8/layout/vList2"/>
    <dgm:cxn modelId="{6F788352-3C16-496E-B3A6-23003308C60D}" type="presOf" srcId="{21758154-B06C-46E6-82C5-CD36C969C7AF}" destId="{7E2ED79D-F325-4B96-9797-B5D1BC2C0B17}" srcOrd="0" destOrd="0" presId="urn:microsoft.com/office/officeart/2005/8/layout/vList2"/>
    <dgm:cxn modelId="{D4E0F199-F7DA-470E-9E89-8BDC317C1D5D}" srcId="{C7098CA5-FD8F-4372-AABA-12689DFF5C6B}" destId="{2116F169-35DC-40A1-A4D2-4C9E01D875D5}" srcOrd="0" destOrd="0" parTransId="{C019DC8D-B282-485F-89E3-2425CDC3C96F}" sibTransId="{8B51EAC7-D208-4784-8C69-1A7684947B3C}"/>
    <dgm:cxn modelId="{A456492A-089C-4A89-84B3-4667453536EA}" type="presParOf" srcId="{33EF9F10-4209-4B07-9968-207236007707}" destId="{8E5D2F35-8FB4-4C77-A695-C7C1927F1D37}" srcOrd="0" destOrd="0" presId="urn:microsoft.com/office/officeart/2005/8/layout/vList2"/>
    <dgm:cxn modelId="{CCDCCC22-D9EE-4A7A-A291-30DBAAE8AB6C}" type="presParOf" srcId="{33EF9F10-4209-4B07-9968-207236007707}" destId="{A23FF9C9-CF6E-497C-AB33-93B9931F515A}" srcOrd="1" destOrd="0" presId="urn:microsoft.com/office/officeart/2005/8/layout/vList2"/>
    <dgm:cxn modelId="{D9DE5528-52F1-49CB-A9B3-23C4B6AF22BA}" type="presParOf" srcId="{33EF9F10-4209-4B07-9968-207236007707}" destId="{7E2ED79D-F325-4B96-9797-B5D1BC2C0B17}" srcOrd="2" destOrd="0" presId="urn:microsoft.com/office/officeart/2005/8/layout/vList2"/>
    <dgm:cxn modelId="{18674BCC-749B-4738-8A1C-9C92BAC903C6}" type="presParOf" srcId="{33EF9F10-4209-4B07-9968-207236007707}" destId="{93FD0712-15F8-4218-B399-57A7C3205367}" srcOrd="3" destOrd="0" presId="urn:microsoft.com/office/officeart/2005/8/layout/vList2"/>
    <dgm:cxn modelId="{DADF3633-4CA4-44A5-931E-526A70676DE1}" type="presParOf" srcId="{33EF9F10-4209-4B07-9968-207236007707}" destId="{66D524BA-EC83-414D-88D7-A1AC40A927E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268D4B9-AF20-4754-80AC-ACAB53F2AED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8E0C6EE-EF55-4954-8ABE-7A99A8CB0312}">
      <dgm:prSet phldrT="[Text]" custT="1"/>
      <dgm:spPr/>
      <dgm:t>
        <a:bodyPr/>
        <a:lstStyle/>
        <a:p>
          <a:pPr algn="ctr"/>
          <a:r>
            <a:rPr lang="en-US" sz="4000" dirty="0"/>
            <a:t>How a DC Motor Works</a:t>
          </a:r>
          <a:endParaRPr lang="en-ID" sz="4000" dirty="0"/>
        </a:p>
      </dgm:t>
    </dgm:pt>
    <dgm:pt modelId="{E9919521-2793-4C30-9B0F-83343344EFDD}" type="parTrans" cxnId="{A1053366-8D8F-4756-9474-841CB6E50A76}">
      <dgm:prSet/>
      <dgm:spPr/>
      <dgm:t>
        <a:bodyPr/>
        <a:lstStyle/>
        <a:p>
          <a:endParaRPr lang="en-ID"/>
        </a:p>
      </dgm:t>
    </dgm:pt>
    <dgm:pt modelId="{531E38C0-9AEC-4B24-B8FB-2484F216E5A0}" type="sibTrans" cxnId="{A1053366-8D8F-4756-9474-841CB6E50A76}">
      <dgm:prSet/>
      <dgm:spPr/>
      <dgm:t>
        <a:bodyPr/>
        <a:lstStyle/>
        <a:p>
          <a:endParaRPr lang="en-ID"/>
        </a:p>
      </dgm:t>
    </dgm:pt>
    <dgm:pt modelId="{A47304FB-9C2E-4EFE-A2F2-619BD2B89A8E}" type="pres">
      <dgm:prSet presAssocID="{2268D4B9-AF20-4754-80AC-ACAB53F2AEDE}" presName="linear" presStyleCnt="0">
        <dgm:presLayoutVars>
          <dgm:animLvl val="lvl"/>
          <dgm:resizeHandles val="exact"/>
        </dgm:presLayoutVars>
      </dgm:prSet>
      <dgm:spPr/>
    </dgm:pt>
    <dgm:pt modelId="{9F80B048-A745-4CE9-B74E-C844BE8458BC}" type="pres">
      <dgm:prSet presAssocID="{B8E0C6EE-EF55-4954-8ABE-7A99A8CB031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1053366-8D8F-4756-9474-841CB6E50A76}" srcId="{2268D4B9-AF20-4754-80AC-ACAB53F2AEDE}" destId="{B8E0C6EE-EF55-4954-8ABE-7A99A8CB0312}" srcOrd="0" destOrd="0" parTransId="{E9919521-2793-4C30-9B0F-83343344EFDD}" sibTransId="{531E38C0-9AEC-4B24-B8FB-2484F216E5A0}"/>
    <dgm:cxn modelId="{679FDE91-C770-42E3-9F3F-B864EA06F81E}" type="presOf" srcId="{B8E0C6EE-EF55-4954-8ABE-7A99A8CB0312}" destId="{9F80B048-A745-4CE9-B74E-C844BE8458BC}" srcOrd="0" destOrd="0" presId="urn:microsoft.com/office/officeart/2005/8/layout/vList2"/>
    <dgm:cxn modelId="{EB9101B9-7F5D-4A48-A60E-C3A043226410}" type="presOf" srcId="{2268D4B9-AF20-4754-80AC-ACAB53F2AEDE}" destId="{A47304FB-9C2E-4EFE-A2F2-619BD2B89A8E}" srcOrd="0" destOrd="0" presId="urn:microsoft.com/office/officeart/2005/8/layout/vList2"/>
    <dgm:cxn modelId="{3EEC3198-BE8E-4A5A-8B00-78866068F39E}" type="presParOf" srcId="{A47304FB-9C2E-4EFE-A2F2-619BD2B89A8E}" destId="{9F80B048-A745-4CE9-B74E-C844BE8458B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CD673A-F233-4BCB-BECE-C92AFF5231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83D46702-A6C4-46B2-99B3-CE97F7ACAE8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b="1" dirty="0">
              <a:solidFill>
                <a:srgbClr val="FFFF00"/>
              </a:solidFill>
            </a:rPr>
            <a:t>Makes Things Move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/>
            <a:t> </a:t>
          </a:r>
          <a:r>
            <a:rPr lang="en-US" sz="2000" dirty="0">
              <a:solidFill>
                <a:schemeClr val="bg1"/>
              </a:solidFill>
            </a:rPr>
            <a:t>The BO motor spins when connected to a battery, which helps move things like wheels in robots or toy cars.</a:t>
          </a:r>
          <a:endParaRPr lang="en-ID" sz="2000" dirty="0"/>
        </a:p>
      </dgm:t>
    </dgm:pt>
    <dgm:pt modelId="{B375CF85-B1AF-46C4-9F87-9DC2D9FEFF1E}" type="parTrans" cxnId="{E7B8E3F3-DA62-4FDA-AF5A-A3A9DFA27535}">
      <dgm:prSet/>
      <dgm:spPr/>
      <dgm:t>
        <a:bodyPr/>
        <a:lstStyle/>
        <a:p>
          <a:endParaRPr lang="en-ID" sz="2000"/>
        </a:p>
      </dgm:t>
    </dgm:pt>
    <dgm:pt modelId="{DD700158-52D3-4670-9E9E-59B25A0504B3}" type="sibTrans" cxnId="{E7B8E3F3-DA62-4FDA-AF5A-A3A9DFA27535}">
      <dgm:prSet/>
      <dgm:spPr/>
      <dgm:t>
        <a:bodyPr/>
        <a:lstStyle/>
        <a:p>
          <a:endParaRPr lang="en-ID" sz="2000"/>
        </a:p>
      </dgm:t>
    </dgm:pt>
    <dgm:pt modelId="{84ACFB78-370B-4C9D-8BEB-79921827E779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Works with Batteries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/>
            <a:t> </a:t>
          </a:r>
          <a:r>
            <a:rPr lang="en-US" sz="2000" dirty="0">
              <a:solidFill>
                <a:schemeClr val="bg1"/>
              </a:solidFill>
            </a:rPr>
            <a:t>It's powered by small batteries, so it's great for low-power projects.</a:t>
          </a:r>
        </a:p>
      </dgm:t>
    </dgm:pt>
    <dgm:pt modelId="{3ADCECC5-FC5F-4E71-80FC-468E5B0FCC35}" type="parTrans" cxnId="{31FF00C1-F6E2-4F31-B93B-33CA4831D82E}">
      <dgm:prSet/>
      <dgm:spPr/>
      <dgm:t>
        <a:bodyPr/>
        <a:lstStyle/>
        <a:p>
          <a:endParaRPr lang="en-ID" sz="2000"/>
        </a:p>
      </dgm:t>
    </dgm:pt>
    <dgm:pt modelId="{C0A531BF-2181-414E-9A27-997118B3FE30}" type="sibTrans" cxnId="{31FF00C1-F6E2-4F31-B93B-33CA4831D82E}">
      <dgm:prSet/>
      <dgm:spPr/>
      <dgm:t>
        <a:bodyPr/>
        <a:lstStyle/>
        <a:p>
          <a:endParaRPr lang="en-ID" sz="2000"/>
        </a:p>
      </dgm:t>
    </dgm:pt>
    <dgm:pt modelId="{9BFA1130-3925-44E1-9863-7A69996A7E91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Simple to Use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/>
            <a:t> </a:t>
          </a:r>
          <a:r>
            <a:rPr lang="en-US" sz="2000" dirty="0">
              <a:solidFill>
                <a:schemeClr val="bg1"/>
              </a:solidFill>
            </a:rPr>
            <a:t>You can easily connect it to a motor driver or switch to make it go forward or backward.</a:t>
          </a:r>
        </a:p>
      </dgm:t>
    </dgm:pt>
    <dgm:pt modelId="{EA55B752-ED9B-4481-BD87-2E7E43CF9E41}" type="parTrans" cxnId="{9420988B-4325-41B6-9CFA-FF9EA7B1B738}">
      <dgm:prSet/>
      <dgm:spPr/>
      <dgm:t>
        <a:bodyPr/>
        <a:lstStyle/>
        <a:p>
          <a:endParaRPr lang="en-ID" sz="2000"/>
        </a:p>
      </dgm:t>
    </dgm:pt>
    <dgm:pt modelId="{246047E2-80C9-41CF-81E7-79BA61AA0CD5}" type="sibTrans" cxnId="{9420988B-4325-41B6-9CFA-FF9EA7B1B738}">
      <dgm:prSet/>
      <dgm:spPr/>
      <dgm:t>
        <a:bodyPr/>
        <a:lstStyle/>
        <a:p>
          <a:endParaRPr lang="en-ID" sz="2000"/>
        </a:p>
      </dgm:t>
    </dgm:pt>
    <dgm:pt modelId="{0AB602AF-986F-42B6-9734-63E1A4784035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Lightweight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/>
            <a:t> </a:t>
          </a:r>
          <a:r>
            <a:rPr lang="en-US" sz="2000">
              <a:solidFill>
                <a:schemeClr val="bg1"/>
              </a:solidFill>
            </a:rPr>
            <a:t>It's small and doesn't weigh much, making it perfect for small robots or toys.</a:t>
          </a:r>
          <a:endParaRPr lang="en-US" sz="2000" dirty="0">
            <a:solidFill>
              <a:schemeClr val="bg1"/>
            </a:solidFill>
          </a:endParaRPr>
        </a:p>
      </dgm:t>
    </dgm:pt>
    <dgm:pt modelId="{3D4FBFE3-A0F8-4313-A8E6-C1135E9E63DD}" type="parTrans" cxnId="{62A7F8DE-33D0-42D2-9A80-161EBDF25808}">
      <dgm:prSet/>
      <dgm:spPr/>
      <dgm:t>
        <a:bodyPr/>
        <a:lstStyle/>
        <a:p>
          <a:endParaRPr lang="en-ID" sz="2000"/>
        </a:p>
      </dgm:t>
    </dgm:pt>
    <dgm:pt modelId="{6F224FAA-E195-4783-9061-C3841E6BCABD}" type="sibTrans" cxnId="{62A7F8DE-33D0-42D2-9A80-161EBDF25808}">
      <dgm:prSet/>
      <dgm:spPr/>
      <dgm:t>
        <a:bodyPr/>
        <a:lstStyle/>
        <a:p>
          <a:endParaRPr lang="en-ID" sz="2000"/>
        </a:p>
      </dgm:t>
    </dgm:pt>
    <dgm:pt modelId="{50FC85BE-C353-4055-B884-E9092634A2E6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Slower and Steady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/>
            <a:t> </a:t>
          </a:r>
          <a:r>
            <a:rPr lang="en-US" sz="2000">
              <a:solidFill>
                <a:schemeClr val="bg1"/>
              </a:solidFill>
            </a:rPr>
            <a:t>It doesn't spin as fast as other motors, but it provides steady movement for smooth control.</a:t>
          </a:r>
          <a:endParaRPr lang="en-US" sz="2000" dirty="0">
            <a:solidFill>
              <a:schemeClr val="bg1"/>
            </a:solidFill>
          </a:endParaRPr>
        </a:p>
      </dgm:t>
    </dgm:pt>
    <dgm:pt modelId="{D1AE8A4B-0027-4B60-8F50-B79FCAD088BB}" type="parTrans" cxnId="{8BBFDAE9-7F34-4980-9303-9DCE9A7AE439}">
      <dgm:prSet/>
      <dgm:spPr/>
      <dgm:t>
        <a:bodyPr/>
        <a:lstStyle/>
        <a:p>
          <a:endParaRPr lang="en-ID" sz="2000"/>
        </a:p>
      </dgm:t>
    </dgm:pt>
    <dgm:pt modelId="{997C2A1D-1B54-4661-82EB-2929DB725818}" type="sibTrans" cxnId="{8BBFDAE9-7F34-4980-9303-9DCE9A7AE439}">
      <dgm:prSet/>
      <dgm:spPr/>
      <dgm:t>
        <a:bodyPr/>
        <a:lstStyle/>
        <a:p>
          <a:endParaRPr lang="en-ID" sz="2000"/>
        </a:p>
      </dgm:t>
    </dgm:pt>
    <dgm:pt modelId="{47A0DAB9-D996-4036-9270-95B3826783AF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Applications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/>
            <a:t> </a:t>
          </a:r>
          <a:r>
            <a:rPr lang="en-US" sz="2000" dirty="0">
              <a:solidFill>
                <a:schemeClr val="bg1"/>
              </a:solidFill>
            </a:rPr>
            <a:t>People use BO motors to move wheels in </a:t>
          </a:r>
          <a:r>
            <a:rPr lang="en-US" sz="2000" b="1" dirty="0">
              <a:solidFill>
                <a:schemeClr val="bg1"/>
              </a:solidFill>
            </a:rPr>
            <a:t>robots</a:t>
          </a:r>
          <a:r>
            <a:rPr lang="en-US" sz="2000" dirty="0">
              <a:solidFill>
                <a:schemeClr val="bg1"/>
              </a:solidFill>
            </a:rPr>
            <a:t>, </a:t>
          </a:r>
          <a:r>
            <a:rPr lang="en-US" sz="2000" b="1" dirty="0">
              <a:solidFill>
                <a:schemeClr val="bg1"/>
              </a:solidFill>
            </a:rPr>
            <a:t>cars</a:t>
          </a:r>
          <a:r>
            <a:rPr lang="en-US" sz="2000" dirty="0">
              <a:solidFill>
                <a:schemeClr val="bg1"/>
              </a:solidFill>
            </a:rPr>
            <a:t>, or simple machines.</a:t>
          </a:r>
          <a:endParaRPr lang="en-ID" sz="2000" dirty="0">
            <a:solidFill>
              <a:schemeClr val="bg1"/>
            </a:solidFill>
          </a:endParaRPr>
        </a:p>
      </dgm:t>
    </dgm:pt>
    <dgm:pt modelId="{4D57896A-7E2F-4238-9314-23CB2478D893}" type="parTrans" cxnId="{101EA6AA-8ADA-406A-89B5-5E0125BE706E}">
      <dgm:prSet/>
      <dgm:spPr/>
      <dgm:t>
        <a:bodyPr/>
        <a:lstStyle/>
        <a:p>
          <a:endParaRPr lang="en-ID" sz="2000"/>
        </a:p>
      </dgm:t>
    </dgm:pt>
    <dgm:pt modelId="{F96F6B54-977F-4A72-A1A3-AF23D2A3D1B8}" type="sibTrans" cxnId="{101EA6AA-8ADA-406A-89B5-5E0125BE706E}">
      <dgm:prSet/>
      <dgm:spPr/>
      <dgm:t>
        <a:bodyPr/>
        <a:lstStyle/>
        <a:p>
          <a:endParaRPr lang="en-ID" sz="2000"/>
        </a:p>
      </dgm:t>
    </dgm:pt>
    <dgm:pt modelId="{3EC1AB50-0B49-4BA9-B349-7583FB48238C}" type="pres">
      <dgm:prSet presAssocID="{C6CD673A-F233-4BCB-BECE-C92AFF5231BC}" presName="linear" presStyleCnt="0">
        <dgm:presLayoutVars>
          <dgm:animLvl val="lvl"/>
          <dgm:resizeHandles val="exact"/>
        </dgm:presLayoutVars>
      </dgm:prSet>
      <dgm:spPr/>
    </dgm:pt>
    <dgm:pt modelId="{FD0B72C4-8FE6-4AAD-B8EE-8783A6C6C5A3}" type="pres">
      <dgm:prSet presAssocID="{83D46702-A6C4-46B2-99B3-CE97F7ACAE8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F003E72-1E54-4D26-9119-A4E296389500}" type="pres">
      <dgm:prSet presAssocID="{DD700158-52D3-4670-9E9E-59B25A0504B3}" presName="spacer" presStyleCnt="0"/>
      <dgm:spPr/>
    </dgm:pt>
    <dgm:pt modelId="{D99EB153-D356-4C59-AA17-4AF73C960650}" type="pres">
      <dgm:prSet presAssocID="{84ACFB78-370B-4C9D-8BEB-79921827E779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96FDDFF-E236-4E91-9DAE-5CD450B5A30D}" type="pres">
      <dgm:prSet presAssocID="{C0A531BF-2181-414E-9A27-997118B3FE30}" presName="spacer" presStyleCnt="0"/>
      <dgm:spPr/>
    </dgm:pt>
    <dgm:pt modelId="{EDBC510E-81C0-4512-872A-60E35CAB996F}" type="pres">
      <dgm:prSet presAssocID="{9BFA1130-3925-44E1-9863-7A69996A7E9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1C38AA2-68EC-4D5A-A1A6-3A8BFA440B60}" type="pres">
      <dgm:prSet presAssocID="{246047E2-80C9-41CF-81E7-79BA61AA0CD5}" presName="spacer" presStyleCnt="0"/>
      <dgm:spPr/>
    </dgm:pt>
    <dgm:pt modelId="{F8B5897D-45F5-4243-81EA-DA42143B84AC}" type="pres">
      <dgm:prSet presAssocID="{0AB602AF-986F-42B6-9734-63E1A478403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16D6DFB-4DF1-4613-91AE-0A7528465389}" type="pres">
      <dgm:prSet presAssocID="{6F224FAA-E195-4783-9061-C3841E6BCABD}" presName="spacer" presStyleCnt="0"/>
      <dgm:spPr/>
    </dgm:pt>
    <dgm:pt modelId="{93104868-60B6-44B5-A94E-F5B878DDB516}" type="pres">
      <dgm:prSet presAssocID="{50FC85BE-C353-4055-B884-E9092634A2E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B2BDCD5-2ABD-41A0-9168-411510890AFF}" type="pres">
      <dgm:prSet presAssocID="{997C2A1D-1B54-4661-82EB-2929DB725818}" presName="spacer" presStyleCnt="0"/>
      <dgm:spPr/>
    </dgm:pt>
    <dgm:pt modelId="{1FC0F327-D445-454B-8F49-99BD8C442803}" type="pres">
      <dgm:prSet presAssocID="{47A0DAB9-D996-4036-9270-95B3826783A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BAA0B0F-AFEC-49DA-98AB-E29F29D1C746}" type="presOf" srcId="{C6CD673A-F233-4BCB-BECE-C92AFF5231BC}" destId="{3EC1AB50-0B49-4BA9-B349-7583FB48238C}" srcOrd="0" destOrd="0" presId="urn:microsoft.com/office/officeart/2005/8/layout/vList2"/>
    <dgm:cxn modelId="{6ED53314-DE11-4216-A0B8-704B130B6AC2}" type="presOf" srcId="{9BFA1130-3925-44E1-9863-7A69996A7E91}" destId="{EDBC510E-81C0-4512-872A-60E35CAB996F}" srcOrd="0" destOrd="0" presId="urn:microsoft.com/office/officeart/2005/8/layout/vList2"/>
    <dgm:cxn modelId="{DCE58A28-FBD0-4D07-B31E-E4002260229A}" type="presOf" srcId="{47A0DAB9-D996-4036-9270-95B3826783AF}" destId="{1FC0F327-D445-454B-8F49-99BD8C442803}" srcOrd="0" destOrd="0" presId="urn:microsoft.com/office/officeart/2005/8/layout/vList2"/>
    <dgm:cxn modelId="{473E822D-3B64-4126-97EF-CED7F33888C5}" type="presOf" srcId="{0AB602AF-986F-42B6-9734-63E1A4784035}" destId="{F8B5897D-45F5-4243-81EA-DA42143B84AC}" srcOrd="0" destOrd="0" presId="urn:microsoft.com/office/officeart/2005/8/layout/vList2"/>
    <dgm:cxn modelId="{9420988B-4325-41B6-9CFA-FF9EA7B1B738}" srcId="{C6CD673A-F233-4BCB-BECE-C92AFF5231BC}" destId="{9BFA1130-3925-44E1-9863-7A69996A7E91}" srcOrd="2" destOrd="0" parTransId="{EA55B752-ED9B-4481-BD87-2E7E43CF9E41}" sibTransId="{246047E2-80C9-41CF-81E7-79BA61AA0CD5}"/>
    <dgm:cxn modelId="{ECE7D091-F45F-456A-9961-7D7D36F807E1}" type="presOf" srcId="{50FC85BE-C353-4055-B884-E9092634A2E6}" destId="{93104868-60B6-44B5-A94E-F5B878DDB516}" srcOrd="0" destOrd="0" presId="urn:microsoft.com/office/officeart/2005/8/layout/vList2"/>
    <dgm:cxn modelId="{101EA6AA-8ADA-406A-89B5-5E0125BE706E}" srcId="{C6CD673A-F233-4BCB-BECE-C92AFF5231BC}" destId="{47A0DAB9-D996-4036-9270-95B3826783AF}" srcOrd="5" destOrd="0" parTransId="{4D57896A-7E2F-4238-9314-23CB2478D893}" sibTransId="{F96F6B54-977F-4A72-A1A3-AF23D2A3D1B8}"/>
    <dgm:cxn modelId="{31FF00C1-F6E2-4F31-B93B-33CA4831D82E}" srcId="{C6CD673A-F233-4BCB-BECE-C92AFF5231BC}" destId="{84ACFB78-370B-4C9D-8BEB-79921827E779}" srcOrd="1" destOrd="0" parTransId="{3ADCECC5-FC5F-4E71-80FC-468E5B0FCC35}" sibTransId="{C0A531BF-2181-414E-9A27-997118B3FE30}"/>
    <dgm:cxn modelId="{62A7F8DE-33D0-42D2-9A80-161EBDF25808}" srcId="{C6CD673A-F233-4BCB-BECE-C92AFF5231BC}" destId="{0AB602AF-986F-42B6-9734-63E1A4784035}" srcOrd="3" destOrd="0" parTransId="{3D4FBFE3-A0F8-4313-A8E6-C1135E9E63DD}" sibTransId="{6F224FAA-E195-4783-9061-C3841E6BCABD}"/>
    <dgm:cxn modelId="{3A6737E8-DF0B-4A66-8ADE-8833A0670081}" type="presOf" srcId="{84ACFB78-370B-4C9D-8BEB-79921827E779}" destId="{D99EB153-D356-4C59-AA17-4AF73C960650}" srcOrd="0" destOrd="0" presId="urn:microsoft.com/office/officeart/2005/8/layout/vList2"/>
    <dgm:cxn modelId="{8BBFDAE9-7F34-4980-9303-9DCE9A7AE439}" srcId="{C6CD673A-F233-4BCB-BECE-C92AFF5231BC}" destId="{50FC85BE-C353-4055-B884-E9092634A2E6}" srcOrd="4" destOrd="0" parTransId="{D1AE8A4B-0027-4B60-8F50-B79FCAD088BB}" sibTransId="{997C2A1D-1B54-4661-82EB-2929DB725818}"/>
    <dgm:cxn modelId="{A3412CF1-536B-4301-B83A-3303029FE089}" type="presOf" srcId="{83D46702-A6C4-46B2-99B3-CE97F7ACAE85}" destId="{FD0B72C4-8FE6-4AAD-B8EE-8783A6C6C5A3}" srcOrd="0" destOrd="0" presId="urn:microsoft.com/office/officeart/2005/8/layout/vList2"/>
    <dgm:cxn modelId="{E7B8E3F3-DA62-4FDA-AF5A-A3A9DFA27535}" srcId="{C6CD673A-F233-4BCB-BECE-C92AFF5231BC}" destId="{83D46702-A6C4-46B2-99B3-CE97F7ACAE85}" srcOrd="0" destOrd="0" parTransId="{B375CF85-B1AF-46C4-9F87-9DC2D9FEFF1E}" sibTransId="{DD700158-52D3-4670-9E9E-59B25A0504B3}"/>
    <dgm:cxn modelId="{F29E5FC1-B07C-42BB-8095-D9B44B001095}" type="presParOf" srcId="{3EC1AB50-0B49-4BA9-B349-7583FB48238C}" destId="{FD0B72C4-8FE6-4AAD-B8EE-8783A6C6C5A3}" srcOrd="0" destOrd="0" presId="urn:microsoft.com/office/officeart/2005/8/layout/vList2"/>
    <dgm:cxn modelId="{563DF750-46C1-488D-817B-781050DE4350}" type="presParOf" srcId="{3EC1AB50-0B49-4BA9-B349-7583FB48238C}" destId="{BF003E72-1E54-4D26-9119-A4E296389500}" srcOrd="1" destOrd="0" presId="urn:microsoft.com/office/officeart/2005/8/layout/vList2"/>
    <dgm:cxn modelId="{EE445315-9407-4B36-87A2-99CA5FE8CE87}" type="presParOf" srcId="{3EC1AB50-0B49-4BA9-B349-7583FB48238C}" destId="{D99EB153-D356-4C59-AA17-4AF73C960650}" srcOrd="2" destOrd="0" presId="urn:microsoft.com/office/officeart/2005/8/layout/vList2"/>
    <dgm:cxn modelId="{5F8FCD1A-326D-4070-9738-974F7FE92137}" type="presParOf" srcId="{3EC1AB50-0B49-4BA9-B349-7583FB48238C}" destId="{F96FDDFF-E236-4E91-9DAE-5CD450B5A30D}" srcOrd="3" destOrd="0" presId="urn:microsoft.com/office/officeart/2005/8/layout/vList2"/>
    <dgm:cxn modelId="{0386D5DF-94D3-45F8-8FCE-294B4091FCFE}" type="presParOf" srcId="{3EC1AB50-0B49-4BA9-B349-7583FB48238C}" destId="{EDBC510E-81C0-4512-872A-60E35CAB996F}" srcOrd="4" destOrd="0" presId="urn:microsoft.com/office/officeart/2005/8/layout/vList2"/>
    <dgm:cxn modelId="{96667917-92F2-4EAC-B49A-877DABA601D7}" type="presParOf" srcId="{3EC1AB50-0B49-4BA9-B349-7583FB48238C}" destId="{01C38AA2-68EC-4D5A-A1A6-3A8BFA440B60}" srcOrd="5" destOrd="0" presId="urn:microsoft.com/office/officeart/2005/8/layout/vList2"/>
    <dgm:cxn modelId="{64963942-5EE5-4C77-A3BE-1CBE884372FF}" type="presParOf" srcId="{3EC1AB50-0B49-4BA9-B349-7583FB48238C}" destId="{F8B5897D-45F5-4243-81EA-DA42143B84AC}" srcOrd="6" destOrd="0" presId="urn:microsoft.com/office/officeart/2005/8/layout/vList2"/>
    <dgm:cxn modelId="{8942D1B0-005A-492A-B98D-D2DE6C451E64}" type="presParOf" srcId="{3EC1AB50-0B49-4BA9-B349-7583FB48238C}" destId="{916D6DFB-4DF1-4613-91AE-0A7528465389}" srcOrd="7" destOrd="0" presId="urn:microsoft.com/office/officeart/2005/8/layout/vList2"/>
    <dgm:cxn modelId="{1C5C1786-4926-49B5-912E-4B31B2504B6F}" type="presParOf" srcId="{3EC1AB50-0B49-4BA9-B349-7583FB48238C}" destId="{93104868-60B6-44B5-A94E-F5B878DDB516}" srcOrd="8" destOrd="0" presId="urn:microsoft.com/office/officeart/2005/8/layout/vList2"/>
    <dgm:cxn modelId="{3FED72F9-2BDD-4D1F-967A-9EDA81848B55}" type="presParOf" srcId="{3EC1AB50-0B49-4BA9-B349-7583FB48238C}" destId="{6B2BDCD5-2ABD-41A0-9168-411510890AFF}" srcOrd="9" destOrd="0" presId="urn:microsoft.com/office/officeart/2005/8/layout/vList2"/>
    <dgm:cxn modelId="{F0D83B4A-5324-4F47-9DE5-23F54312C6AC}" type="presParOf" srcId="{3EC1AB50-0B49-4BA9-B349-7583FB48238C}" destId="{1FC0F327-D445-454B-8F49-99BD8C442803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5BF0BFB1-DF69-4781-9117-571C028AA1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C4CAFD9-4545-4E22-858A-4CE58A69FF8F}">
      <dgm:prSet phldrT="[Text]" custT="1"/>
      <dgm:spPr/>
      <dgm:t>
        <a:bodyPr/>
        <a:lstStyle/>
        <a:p>
          <a:r>
            <a:rPr lang="en-US" sz="2400" b="1" dirty="0"/>
            <a:t>Electricity goes into the motor. </a:t>
          </a:r>
          <a:r>
            <a:rPr lang="en-US" sz="2400" b="0" dirty="0"/>
            <a:t>This creates a magnetic field</a:t>
          </a:r>
          <a:endParaRPr lang="en-ID" sz="2400" b="0" dirty="0"/>
        </a:p>
      </dgm:t>
    </dgm:pt>
    <dgm:pt modelId="{2D10ABED-86F3-4D6D-BCC6-F68C66227E8F}" type="parTrans" cxnId="{6FAE1442-66E9-4179-940A-55533EC50B71}">
      <dgm:prSet/>
      <dgm:spPr/>
      <dgm:t>
        <a:bodyPr/>
        <a:lstStyle/>
        <a:p>
          <a:endParaRPr lang="en-ID" sz="2400"/>
        </a:p>
      </dgm:t>
    </dgm:pt>
    <dgm:pt modelId="{AD1DCBB1-2934-4E7D-BA5E-D3EC3290E5F6}" type="sibTrans" cxnId="{6FAE1442-66E9-4179-940A-55533EC50B71}">
      <dgm:prSet/>
      <dgm:spPr/>
      <dgm:t>
        <a:bodyPr/>
        <a:lstStyle/>
        <a:p>
          <a:endParaRPr lang="en-ID" sz="2400"/>
        </a:p>
      </dgm:t>
    </dgm:pt>
    <dgm:pt modelId="{8FC58437-EBDE-4C39-880A-E9B5A86AE690}">
      <dgm:prSet custT="1"/>
      <dgm:spPr/>
      <dgm:t>
        <a:bodyPr/>
        <a:lstStyle/>
        <a:p>
          <a:r>
            <a:rPr lang="en-US" sz="2400" dirty="0"/>
            <a:t>As it spins, the motor keeps reversing the direction of electricity to keep it going.</a:t>
          </a:r>
        </a:p>
      </dgm:t>
    </dgm:pt>
    <dgm:pt modelId="{9EADCB5B-B363-4218-8853-B7BD971D46A9}" type="parTrans" cxnId="{EEA015FB-248E-4169-9C69-578A427972DB}">
      <dgm:prSet/>
      <dgm:spPr/>
      <dgm:t>
        <a:bodyPr/>
        <a:lstStyle/>
        <a:p>
          <a:endParaRPr lang="en-ID" sz="2400"/>
        </a:p>
      </dgm:t>
    </dgm:pt>
    <dgm:pt modelId="{BE371465-6948-4976-9ABD-28E364C9B0F1}" type="sibTrans" cxnId="{EEA015FB-248E-4169-9C69-578A427972DB}">
      <dgm:prSet/>
      <dgm:spPr/>
      <dgm:t>
        <a:bodyPr/>
        <a:lstStyle/>
        <a:p>
          <a:endParaRPr lang="en-ID" sz="2400"/>
        </a:p>
      </dgm:t>
    </dgm:pt>
    <dgm:pt modelId="{00DC0EF7-BB3F-49B2-935A-AE90D42028EE}">
      <dgm:prSet custT="1"/>
      <dgm:spPr/>
      <dgm:t>
        <a:bodyPr/>
        <a:lstStyle/>
        <a:p>
          <a:r>
            <a:rPr lang="en-US" sz="2400" dirty="0"/>
            <a:t>Example: Think about your remote-control car. The motor inside makes the wheels turn when you press the button.</a:t>
          </a:r>
        </a:p>
      </dgm:t>
    </dgm:pt>
    <dgm:pt modelId="{33699F76-EB2D-4804-92AF-2E5283A752CB}" type="parTrans" cxnId="{D9B4BEBD-8FB7-48C7-9AC2-68DAF9C3D05B}">
      <dgm:prSet/>
      <dgm:spPr/>
      <dgm:t>
        <a:bodyPr/>
        <a:lstStyle/>
        <a:p>
          <a:endParaRPr lang="en-ID" sz="2400"/>
        </a:p>
      </dgm:t>
    </dgm:pt>
    <dgm:pt modelId="{BF94B23E-6230-42D1-A280-09F12C41571A}" type="sibTrans" cxnId="{D9B4BEBD-8FB7-48C7-9AC2-68DAF9C3D05B}">
      <dgm:prSet/>
      <dgm:spPr/>
      <dgm:t>
        <a:bodyPr/>
        <a:lstStyle/>
        <a:p>
          <a:endParaRPr lang="en-ID" sz="2400"/>
        </a:p>
      </dgm:t>
    </dgm:pt>
    <dgm:pt modelId="{D03F4DA5-30A1-48DC-A773-9CFA84E6CDCC}">
      <dgm:prSet custT="1"/>
      <dgm:spPr/>
      <dgm:t>
        <a:bodyPr/>
        <a:lstStyle/>
        <a:p>
          <a:r>
            <a:rPr lang="en-US" sz="2400" dirty="0"/>
            <a:t>The magnetic force pushes a part of the called the armature to spin.</a:t>
          </a:r>
        </a:p>
      </dgm:t>
    </dgm:pt>
    <dgm:pt modelId="{7894D658-F428-4020-BFED-5715049E57F5}" type="sibTrans" cxnId="{87CCE8AF-5156-4C1A-A1B0-AA4868663EBA}">
      <dgm:prSet/>
      <dgm:spPr/>
      <dgm:t>
        <a:bodyPr/>
        <a:lstStyle/>
        <a:p>
          <a:endParaRPr lang="en-ID" sz="2400"/>
        </a:p>
      </dgm:t>
    </dgm:pt>
    <dgm:pt modelId="{44E239E0-9D51-414E-A25E-95310D5440D1}" type="parTrans" cxnId="{87CCE8AF-5156-4C1A-A1B0-AA4868663EBA}">
      <dgm:prSet/>
      <dgm:spPr/>
      <dgm:t>
        <a:bodyPr/>
        <a:lstStyle/>
        <a:p>
          <a:endParaRPr lang="en-ID" sz="2400"/>
        </a:p>
      </dgm:t>
    </dgm:pt>
    <dgm:pt modelId="{E37F41AC-A5B0-49F2-8B8F-3C7B5EAE8E23}">
      <dgm:prSet custT="1"/>
      <dgm:spPr/>
      <dgm:t>
        <a:bodyPr/>
        <a:lstStyle/>
        <a:p>
          <a:r>
            <a:rPr lang="en-US" sz="2400" dirty="0"/>
            <a:t>This spinning part can make things move, like wheels or fans.</a:t>
          </a:r>
        </a:p>
      </dgm:t>
    </dgm:pt>
    <dgm:pt modelId="{0F083656-81A0-4E28-92DB-AE8AAE1B6802}" type="sibTrans" cxnId="{758BBFAF-A35C-4787-B025-1C84980FAF02}">
      <dgm:prSet/>
      <dgm:spPr/>
      <dgm:t>
        <a:bodyPr/>
        <a:lstStyle/>
        <a:p>
          <a:endParaRPr lang="en-ID" sz="2400"/>
        </a:p>
      </dgm:t>
    </dgm:pt>
    <dgm:pt modelId="{344FA989-AD3B-4562-95AF-E91671F5EDE0}" type="parTrans" cxnId="{758BBFAF-A35C-4787-B025-1C84980FAF02}">
      <dgm:prSet/>
      <dgm:spPr/>
      <dgm:t>
        <a:bodyPr/>
        <a:lstStyle/>
        <a:p>
          <a:endParaRPr lang="en-ID" sz="2400"/>
        </a:p>
      </dgm:t>
    </dgm:pt>
    <dgm:pt modelId="{55178145-0B79-44D5-B126-22807CFF5C8F}" type="pres">
      <dgm:prSet presAssocID="{5BF0BFB1-DF69-4781-9117-571C028AA14D}" presName="linear" presStyleCnt="0">
        <dgm:presLayoutVars>
          <dgm:animLvl val="lvl"/>
          <dgm:resizeHandles val="exact"/>
        </dgm:presLayoutVars>
      </dgm:prSet>
      <dgm:spPr/>
    </dgm:pt>
    <dgm:pt modelId="{BB593B45-CB69-4B67-BD34-72214C31F2E9}" type="pres">
      <dgm:prSet presAssocID="{3C4CAFD9-4545-4E22-858A-4CE58A69FF8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97F1C9C-50E4-4020-A6A8-3EAF4A1AC316}" type="pres">
      <dgm:prSet presAssocID="{AD1DCBB1-2934-4E7D-BA5E-D3EC3290E5F6}" presName="spacer" presStyleCnt="0"/>
      <dgm:spPr/>
    </dgm:pt>
    <dgm:pt modelId="{8358380E-4C14-45EE-91E5-6ED22ED44A2F}" type="pres">
      <dgm:prSet presAssocID="{D03F4DA5-30A1-48DC-A773-9CFA84E6CDC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D512F9B-F05F-4E33-978B-57BFF00261B6}" type="pres">
      <dgm:prSet presAssocID="{7894D658-F428-4020-BFED-5715049E57F5}" presName="spacer" presStyleCnt="0"/>
      <dgm:spPr/>
    </dgm:pt>
    <dgm:pt modelId="{76FC539B-2FF8-4DC0-AA46-720685AFE67A}" type="pres">
      <dgm:prSet presAssocID="{8FC58437-EBDE-4C39-880A-E9B5A86AE69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2917E83-94DF-4673-A9DB-6699923E1F4E}" type="pres">
      <dgm:prSet presAssocID="{BE371465-6948-4976-9ABD-28E364C9B0F1}" presName="spacer" presStyleCnt="0"/>
      <dgm:spPr/>
    </dgm:pt>
    <dgm:pt modelId="{B11508ED-ABE9-4572-9587-908E23DDDC73}" type="pres">
      <dgm:prSet presAssocID="{E37F41AC-A5B0-49F2-8B8F-3C7B5EAE8E2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8361D8C-4F16-496D-A5BA-86ADD03C7E67}" type="pres">
      <dgm:prSet presAssocID="{0F083656-81A0-4E28-92DB-AE8AAE1B6802}" presName="spacer" presStyleCnt="0"/>
      <dgm:spPr/>
    </dgm:pt>
    <dgm:pt modelId="{4076CDE0-36AE-4801-BF41-7C72A1307D79}" type="pres">
      <dgm:prSet presAssocID="{00DC0EF7-BB3F-49B2-935A-AE90D42028E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40560129-76A8-416C-A95E-E2CEF3C94B51}" type="presOf" srcId="{8FC58437-EBDE-4C39-880A-E9B5A86AE690}" destId="{76FC539B-2FF8-4DC0-AA46-720685AFE67A}" srcOrd="0" destOrd="0" presId="urn:microsoft.com/office/officeart/2005/8/layout/vList2"/>
    <dgm:cxn modelId="{6FAE1442-66E9-4179-940A-55533EC50B71}" srcId="{5BF0BFB1-DF69-4781-9117-571C028AA14D}" destId="{3C4CAFD9-4545-4E22-858A-4CE58A69FF8F}" srcOrd="0" destOrd="0" parTransId="{2D10ABED-86F3-4D6D-BCC6-F68C66227E8F}" sibTransId="{AD1DCBB1-2934-4E7D-BA5E-D3EC3290E5F6}"/>
    <dgm:cxn modelId="{45D52045-AA06-4760-8D26-3BA271EFD72B}" type="presOf" srcId="{00DC0EF7-BB3F-49B2-935A-AE90D42028EE}" destId="{4076CDE0-36AE-4801-BF41-7C72A1307D79}" srcOrd="0" destOrd="0" presId="urn:microsoft.com/office/officeart/2005/8/layout/vList2"/>
    <dgm:cxn modelId="{6834F451-88FC-4D1F-85BB-96E40CCD7CCC}" type="presOf" srcId="{E37F41AC-A5B0-49F2-8B8F-3C7B5EAE8E23}" destId="{B11508ED-ABE9-4572-9587-908E23DDDC73}" srcOrd="0" destOrd="0" presId="urn:microsoft.com/office/officeart/2005/8/layout/vList2"/>
    <dgm:cxn modelId="{90A27774-6BDB-4F19-BE3E-C0A3F9321765}" type="presOf" srcId="{3C4CAFD9-4545-4E22-858A-4CE58A69FF8F}" destId="{BB593B45-CB69-4B67-BD34-72214C31F2E9}" srcOrd="0" destOrd="0" presId="urn:microsoft.com/office/officeart/2005/8/layout/vList2"/>
    <dgm:cxn modelId="{758BBFAF-A35C-4787-B025-1C84980FAF02}" srcId="{5BF0BFB1-DF69-4781-9117-571C028AA14D}" destId="{E37F41AC-A5B0-49F2-8B8F-3C7B5EAE8E23}" srcOrd="3" destOrd="0" parTransId="{344FA989-AD3B-4562-95AF-E91671F5EDE0}" sibTransId="{0F083656-81A0-4E28-92DB-AE8AAE1B6802}"/>
    <dgm:cxn modelId="{87CCE8AF-5156-4C1A-A1B0-AA4868663EBA}" srcId="{5BF0BFB1-DF69-4781-9117-571C028AA14D}" destId="{D03F4DA5-30A1-48DC-A773-9CFA84E6CDCC}" srcOrd="1" destOrd="0" parTransId="{44E239E0-9D51-414E-A25E-95310D5440D1}" sibTransId="{7894D658-F428-4020-BFED-5715049E57F5}"/>
    <dgm:cxn modelId="{D9B4BEBD-8FB7-48C7-9AC2-68DAF9C3D05B}" srcId="{5BF0BFB1-DF69-4781-9117-571C028AA14D}" destId="{00DC0EF7-BB3F-49B2-935A-AE90D42028EE}" srcOrd="4" destOrd="0" parTransId="{33699F76-EB2D-4804-92AF-2E5283A752CB}" sibTransId="{BF94B23E-6230-42D1-A280-09F12C41571A}"/>
    <dgm:cxn modelId="{B24112C3-96DB-405F-A17C-8AA44DAB2CA6}" type="presOf" srcId="{5BF0BFB1-DF69-4781-9117-571C028AA14D}" destId="{55178145-0B79-44D5-B126-22807CFF5C8F}" srcOrd="0" destOrd="0" presId="urn:microsoft.com/office/officeart/2005/8/layout/vList2"/>
    <dgm:cxn modelId="{55EAEDCC-EA14-4872-A63A-BA1E7DA8FE3F}" type="presOf" srcId="{D03F4DA5-30A1-48DC-A773-9CFA84E6CDCC}" destId="{8358380E-4C14-45EE-91E5-6ED22ED44A2F}" srcOrd="0" destOrd="0" presId="urn:microsoft.com/office/officeart/2005/8/layout/vList2"/>
    <dgm:cxn modelId="{EEA015FB-248E-4169-9C69-578A427972DB}" srcId="{5BF0BFB1-DF69-4781-9117-571C028AA14D}" destId="{8FC58437-EBDE-4C39-880A-E9B5A86AE690}" srcOrd="2" destOrd="0" parTransId="{9EADCB5B-B363-4218-8853-B7BD971D46A9}" sibTransId="{BE371465-6948-4976-9ABD-28E364C9B0F1}"/>
    <dgm:cxn modelId="{EC49EE04-1855-45C1-B9CA-AFF3339BFB8F}" type="presParOf" srcId="{55178145-0B79-44D5-B126-22807CFF5C8F}" destId="{BB593B45-CB69-4B67-BD34-72214C31F2E9}" srcOrd="0" destOrd="0" presId="urn:microsoft.com/office/officeart/2005/8/layout/vList2"/>
    <dgm:cxn modelId="{6E1B6CA2-8ED3-4196-81CA-445378A9CBDA}" type="presParOf" srcId="{55178145-0B79-44D5-B126-22807CFF5C8F}" destId="{D97F1C9C-50E4-4020-A6A8-3EAF4A1AC316}" srcOrd="1" destOrd="0" presId="urn:microsoft.com/office/officeart/2005/8/layout/vList2"/>
    <dgm:cxn modelId="{76BC0662-75CF-4269-8FA0-5890F5066534}" type="presParOf" srcId="{55178145-0B79-44D5-B126-22807CFF5C8F}" destId="{8358380E-4C14-45EE-91E5-6ED22ED44A2F}" srcOrd="2" destOrd="0" presId="urn:microsoft.com/office/officeart/2005/8/layout/vList2"/>
    <dgm:cxn modelId="{85212F90-6AB0-4144-8450-E661A0DFF674}" type="presParOf" srcId="{55178145-0B79-44D5-B126-22807CFF5C8F}" destId="{8D512F9B-F05F-4E33-978B-57BFF00261B6}" srcOrd="3" destOrd="0" presId="urn:microsoft.com/office/officeart/2005/8/layout/vList2"/>
    <dgm:cxn modelId="{0BBB75D7-95A5-4E66-B0C2-B8E570BBDDBC}" type="presParOf" srcId="{55178145-0B79-44D5-B126-22807CFF5C8F}" destId="{76FC539B-2FF8-4DC0-AA46-720685AFE67A}" srcOrd="4" destOrd="0" presId="urn:microsoft.com/office/officeart/2005/8/layout/vList2"/>
    <dgm:cxn modelId="{D1990731-8DD7-44A2-A6B1-90A3669561E1}" type="presParOf" srcId="{55178145-0B79-44D5-B126-22807CFF5C8F}" destId="{62917E83-94DF-4673-A9DB-6699923E1F4E}" srcOrd="5" destOrd="0" presId="urn:microsoft.com/office/officeart/2005/8/layout/vList2"/>
    <dgm:cxn modelId="{3E620526-FD9A-4FCA-AB64-18680F9F75C0}" type="presParOf" srcId="{55178145-0B79-44D5-B126-22807CFF5C8F}" destId="{B11508ED-ABE9-4572-9587-908E23DDDC73}" srcOrd="6" destOrd="0" presId="urn:microsoft.com/office/officeart/2005/8/layout/vList2"/>
    <dgm:cxn modelId="{25FA150B-8BD5-47EC-90C2-0C22942747D8}" type="presParOf" srcId="{55178145-0B79-44D5-B126-22807CFF5C8F}" destId="{F8361D8C-4F16-496D-A5BA-86ADD03C7E67}" srcOrd="7" destOrd="0" presId="urn:microsoft.com/office/officeart/2005/8/layout/vList2"/>
    <dgm:cxn modelId="{3DE2CF7B-377C-4DC9-99CE-C3C8C270D254}" type="presParOf" srcId="{55178145-0B79-44D5-B126-22807CFF5C8F}" destId="{4076CDE0-36AE-4801-BF41-7C72A1307D7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E37C683A-CFC3-4E8E-920E-A347403B10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0E9F4426-3150-4F8B-A8E0-1830AA6D449A}">
      <dgm:prSet custT="1"/>
      <dgm:spPr/>
      <dgm:t>
        <a:bodyPr/>
        <a:lstStyle/>
        <a:p>
          <a:pPr algn="ctr"/>
          <a:r>
            <a:rPr lang="en-US" sz="4000" dirty="0"/>
            <a:t>How Does a DC Motor Spin?</a:t>
          </a:r>
        </a:p>
      </dgm:t>
    </dgm:pt>
    <dgm:pt modelId="{69CD8DD6-D4A5-4D27-9AED-9F028B0485D8}" type="parTrans" cxnId="{10268447-696F-468D-BCA6-6FDE487C81E4}">
      <dgm:prSet/>
      <dgm:spPr/>
      <dgm:t>
        <a:bodyPr/>
        <a:lstStyle/>
        <a:p>
          <a:endParaRPr lang="en-ID"/>
        </a:p>
      </dgm:t>
    </dgm:pt>
    <dgm:pt modelId="{AC24CB11-2698-4CFC-AADB-A80560FAD456}" type="sibTrans" cxnId="{10268447-696F-468D-BCA6-6FDE487C81E4}">
      <dgm:prSet/>
      <dgm:spPr/>
      <dgm:t>
        <a:bodyPr/>
        <a:lstStyle/>
        <a:p>
          <a:endParaRPr lang="en-ID"/>
        </a:p>
      </dgm:t>
    </dgm:pt>
    <dgm:pt modelId="{3C6DF022-76BD-40CD-A6C9-AED77152F5D6}" type="pres">
      <dgm:prSet presAssocID="{E37C683A-CFC3-4E8E-920E-A347403B1042}" presName="linear" presStyleCnt="0">
        <dgm:presLayoutVars>
          <dgm:animLvl val="lvl"/>
          <dgm:resizeHandles val="exact"/>
        </dgm:presLayoutVars>
      </dgm:prSet>
      <dgm:spPr/>
    </dgm:pt>
    <dgm:pt modelId="{1BD42937-A457-48EE-BD6A-B3688CB9B6C7}" type="pres">
      <dgm:prSet presAssocID="{0E9F4426-3150-4F8B-A8E0-1830AA6D449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0268447-696F-468D-BCA6-6FDE487C81E4}" srcId="{E37C683A-CFC3-4E8E-920E-A347403B1042}" destId="{0E9F4426-3150-4F8B-A8E0-1830AA6D449A}" srcOrd="0" destOrd="0" parTransId="{69CD8DD6-D4A5-4D27-9AED-9F028B0485D8}" sibTransId="{AC24CB11-2698-4CFC-AADB-A80560FAD456}"/>
    <dgm:cxn modelId="{17B12A90-DC50-40D2-83A1-3E64B92C369E}" type="presOf" srcId="{0E9F4426-3150-4F8B-A8E0-1830AA6D449A}" destId="{1BD42937-A457-48EE-BD6A-B3688CB9B6C7}" srcOrd="0" destOrd="0" presId="urn:microsoft.com/office/officeart/2005/8/layout/vList2"/>
    <dgm:cxn modelId="{9852E3DA-B7F7-49E2-A5AC-7D1F95574970}" type="presOf" srcId="{E37C683A-CFC3-4E8E-920E-A347403B1042}" destId="{3C6DF022-76BD-40CD-A6C9-AED77152F5D6}" srcOrd="0" destOrd="0" presId="urn:microsoft.com/office/officeart/2005/8/layout/vList2"/>
    <dgm:cxn modelId="{0ACDE920-F4FA-4FC5-A2E5-D05A875F01E2}" type="presParOf" srcId="{3C6DF022-76BD-40CD-A6C9-AED77152F5D6}" destId="{1BD42937-A457-48EE-BD6A-B3688CB9B6C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D690CC23-CD2D-4B3C-B812-C1DAAD83351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DDC85AA3-7B64-438D-B1B7-47DFD3320916}">
      <dgm:prSet phldrT="[Text]" custT="1"/>
      <dgm:spPr/>
      <dgm:t>
        <a:bodyPr/>
        <a:lstStyle/>
        <a:p>
          <a:r>
            <a:rPr lang="en-US" sz="2400" dirty="0"/>
            <a:t>Stator: The part that stays still. It makes the magnetic field.</a:t>
          </a:r>
          <a:endParaRPr lang="en-ID" sz="2400" dirty="0"/>
        </a:p>
      </dgm:t>
    </dgm:pt>
    <dgm:pt modelId="{831033FB-DAFA-4981-BEAE-57F047B747E7}" type="parTrans" cxnId="{A1F407E8-42DC-4A0E-9D79-C021C7D5BDD3}">
      <dgm:prSet/>
      <dgm:spPr/>
      <dgm:t>
        <a:bodyPr/>
        <a:lstStyle/>
        <a:p>
          <a:endParaRPr lang="en-ID" sz="2400"/>
        </a:p>
      </dgm:t>
    </dgm:pt>
    <dgm:pt modelId="{BAF42562-8E42-4362-B838-A721F5C85DD4}" type="sibTrans" cxnId="{A1F407E8-42DC-4A0E-9D79-C021C7D5BDD3}">
      <dgm:prSet/>
      <dgm:spPr/>
      <dgm:t>
        <a:bodyPr/>
        <a:lstStyle/>
        <a:p>
          <a:endParaRPr lang="en-ID" sz="2400"/>
        </a:p>
      </dgm:t>
    </dgm:pt>
    <dgm:pt modelId="{10E99749-22B4-45AB-B6A1-0C4398F307D0}">
      <dgm:prSet custT="1"/>
      <dgm:spPr/>
      <dgm:t>
        <a:bodyPr/>
        <a:lstStyle/>
        <a:p>
          <a:r>
            <a:rPr lang="en-US" sz="2400" dirty="0"/>
            <a:t>Rotor (Armature): The part that spins, using electricity and magnets.</a:t>
          </a:r>
        </a:p>
      </dgm:t>
    </dgm:pt>
    <dgm:pt modelId="{716A9D5A-C029-4935-A0CC-EFEE0FF9B5C1}" type="parTrans" cxnId="{4210A432-D528-4B0C-9C96-8AC6353D1845}">
      <dgm:prSet/>
      <dgm:spPr/>
      <dgm:t>
        <a:bodyPr/>
        <a:lstStyle/>
        <a:p>
          <a:endParaRPr lang="en-ID" sz="2400"/>
        </a:p>
      </dgm:t>
    </dgm:pt>
    <dgm:pt modelId="{4AB1A4DE-F235-43C4-81B7-74B0BA230D60}" type="sibTrans" cxnId="{4210A432-D528-4B0C-9C96-8AC6353D1845}">
      <dgm:prSet/>
      <dgm:spPr/>
      <dgm:t>
        <a:bodyPr/>
        <a:lstStyle/>
        <a:p>
          <a:endParaRPr lang="en-ID" sz="2400"/>
        </a:p>
      </dgm:t>
    </dgm:pt>
    <dgm:pt modelId="{650233F6-6F3B-4354-AA4C-037268D7080C}">
      <dgm:prSet custT="1"/>
      <dgm:spPr/>
      <dgm:t>
        <a:bodyPr/>
        <a:lstStyle/>
        <a:p>
          <a:r>
            <a:rPr lang="en-US" sz="2400" dirty="0"/>
            <a:t>Commutator and Brushes: They help the motor switch the flow of electricity to keep spinning in one direction.</a:t>
          </a:r>
        </a:p>
      </dgm:t>
    </dgm:pt>
    <dgm:pt modelId="{C5B352E6-0C31-45D8-BFCF-FE91871AB821}" type="parTrans" cxnId="{57D42366-5195-448D-A3E9-150F1A21E015}">
      <dgm:prSet/>
      <dgm:spPr/>
      <dgm:t>
        <a:bodyPr/>
        <a:lstStyle/>
        <a:p>
          <a:endParaRPr lang="en-ID" sz="2400"/>
        </a:p>
      </dgm:t>
    </dgm:pt>
    <dgm:pt modelId="{88E0E9D9-9A5E-4003-9023-2D6A471C0754}" type="sibTrans" cxnId="{57D42366-5195-448D-A3E9-150F1A21E015}">
      <dgm:prSet/>
      <dgm:spPr/>
      <dgm:t>
        <a:bodyPr/>
        <a:lstStyle/>
        <a:p>
          <a:endParaRPr lang="en-ID" sz="2400"/>
        </a:p>
      </dgm:t>
    </dgm:pt>
    <dgm:pt modelId="{2D101C19-0762-4513-8010-A1C7B7C5D569}">
      <dgm:prSet custT="1"/>
      <dgm:spPr/>
      <dgm:t>
        <a:bodyPr/>
        <a:lstStyle/>
        <a:p>
          <a:r>
            <a:rPr lang="en-US" sz="2400" dirty="0"/>
            <a:t>Example: In a fan, the part that spins the blades.</a:t>
          </a:r>
        </a:p>
      </dgm:t>
    </dgm:pt>
    <dgm:pt modelId="{FB298721-132A-4F4F-8317-15180A93C9AE}" type="parTrans" cxnId="{3854BD23-8575-40A6-91AF-ECAC601C4C19}">
      <dgm:prSet/>
      <dgm:spPr/>
      <dgm:t>
        <a:bodyPr/>
        <a:lstStyle/>
        <a:p>
          <a:endParaRPr lang="en-ID" sz="2400"/>
        </a:p>
      </dgm:t>
    </dgm:pt>
    <dgm:pt modelId="{2FD2D95D-E1B7-4CED-B872-EBD4A96DC947}" type="sibTrans" cxnId="{3854BD23-8575-40A6-91AF-ECAC601C4C19}">
      <dgm:prSet/>
      <dgm:spPr/>
      <dgm:t>
        <a:bodyPr/>
        <a:lstStyle/>
        <a:p>
          <a:endParaRPr lang="en-ID" sz="2400"/>
        </a:p>
      </dgm:t>
    </dgm:pt>
    <dgm:pt modelId="{95F3D94E-BAA6-4FE0-BCA3-41D875D7EABA}" type="pres">
      <dgm:prSet presAssocID="{D690CC23-CD2D-4B3C-B812-C1DAAD833519}" presName="linear" presStyleCnt="0">
        <dgm:presLayoutVars>
          <dgm:animLvl val="lvl"/>
          <dgm:resizeHandles val="exact"/>
        </dgm:presLayoutVars>
      </dgm:prSet>
      <dgm:spPr/>
    </dgm:pt>
    <dgm:pt modelId="{9B5D93E3-479C-44C2-A662-E5D63B43C30B}" type="pres">
      <dgm:prSet presAssocID="{DDC85AA3-7B64-438D-B1B7-47DFD332091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7E71D3-5768-44A5-B7E6-89135E294D02}" type="pres">
      <dgm:prSet presAssocID="{BAF42562-8E42-4362-B838-A721F5C85DD4}" presName="spacer" presStyleCnt="0"/>
      <dgm:spPr/>
    </dgm:pt>
    <dgm:pt modelId="{94D44C81-AF4F-440A-9DF1-AB88A630877A}" type="pres">
      <dgm:prSet presAssocID="{10E99749-22B4-45AB-B6A1-0C4398F307D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AB69BC4-1B6C-4F4B-BD6E-689BE14D7B1B}" type="pres">
      <dgm:prSet presAssocID="{4AB1A4DE-F235-43C4-81B7-74B0BA230D60}" presName="spacer" presStyleCnt="0"/>
      <dgm:spPr/>
    </dgm:pt>
    <dgm:pt modelId="{DA0A7AB3-13A7-4C5F-B283-E8FEE06C8702}" type="pres">
      <dgm:prSet presAssocID="{650233F6-6F3B-4354-AA4C-037268D7080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64C384-0A42-47A5-B406-E6F3AFE3873A}" type="pres">
      <dgm:prSet presAssocID="{88E0E9D9-9A5E-4003-9023-2D6A471C0754}" presName="spacer" presStyleCnt="0"/>
      <dgm:spPr/>
    </dgm:pt>
    <dgm:pt modelId="{9C042B37-BD82-4653-8A2E-DA44193D0545}" type="pres">
      <dgm:prSet presAssocID="{2D101C19-0762-4513-8010-A1C7B7C5D56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854BD23-8575-40A6-91AF-ECAC601C4C19}" srcId="{D690CC23-CD2D-4B3C-B812-C1DAAD833519}" destId="{2D101C19-0762-4513-8010-A1C7B7C5D569}" srcOrd="3" destOrd="0" parTransId="{FB298721-132A-4F4F-8317-15180A93C9AE}" sibTransId="{2FD2D95D-E1B7-4CED-B872-EBD4A96DC947}"/>
    <dgm:cxn modelId="{4210A432-D528-4B0C-9C96-8AC6353D1845}" srcId="{D690CC23-CD2D-4B3C-B812-C1DAAD833519}" destId="{10E99749-22B4-45AB-B6A1-0C4398F307D0}" srcOrd="1" destOrd="0" parTransId="{716A9D5A-C029-4935-A0CC-EFEE0FF9B5C1}" sibTransId="{4AB1A4DE-F235-43C4-81B7-74B0BA230D60}"/>
    <dgm:cxn modelId="{57D42366-5195-448D-A3E9-150F1A21E015}" srcId="{D690CC23-CD2D-4B3C-B812-C1DAAD833519}" destId="{650233F6-6F3B-4354-AA4C-037268D7080C}" srcOrd="2" destOrd="0" parTransId="{C5B352E6-0C31-45D8-BFCF-FE91871AB821}" sibTransId="{88E0E9D9-9A5E-4003-9023-2D6A471C0754}"/>
    <dgm:cxn modelId="{D01D3E82-A12C-4661-BBAA-9DE7DAB85661}" type="presOf" srcId="{2D101C19-0762-4513-8010-A1C7B7C5D569}" destId="{9C042B37-BD82-4653-8A2E-DA44193D0545}" srcOrd="0" destOrd="0" presId="urn:microsoft.com/office/officeart/2005/8/layout/vList2"/>
    <dgm:cxn modelId="{92B5EE82-8329-435A-A937-4E94E6D49DF0}" type="presOf" srcId="{D690CC23-CD2D-4B3C-B812-C1DAAD833519}" destId="{95F3D94E-BAA6-4FE0-BCA3-41D875D7EABA}" srcOrd="0" destOrd="0" presId="urn:microsoft.com/office/officeart/2005/8/layout/vList2"/>
    <dgm:cxn modelId="{94DD0EB0-7BBA-4232-BA94-E561851F8B25}" type="presOf" srcId="{DDC85AA3-7B64-438D-B1B7-47DFD3320916}" destId="{9B5D93E3-479C-44C2-A662-E5D63B43C30B}" srcOrd="0" destOrd="0" presId="urn:microsoft.com/office/officeart/2005/8/layout/vList2"/>
    <dgm:cxn modelId="{F2690BB7-7BA1-4154-8521-C57AB466AD5F}" type="presOf" srcId="{10E99749-22B4-45AB-B6A1-0C4398F307D0}" destId="{94D44C81-AF4F-440A-9DF1-AB88A630877A}" srcOrd="0" destOrd="0" presId="urn:microsoft.com/office/officeart/2005/8/layout/vList2"/>
    <dgm:cxn modelId="{A1F407E8-42DC-4A0E-9D79-C021C7D5BDD3}" srcId="{D690CC23-CD2D-4B3C-B812-C1DAAD833519}" destId="{DDC85AA3-7B64-438D-B1B7-47DFD3320916}" srcOrd="0" destOrd="0" parTransId="{831033FB-DAFA-4981-BEAE-57F047B747E7}" sibTransId="{BAF42562-8E42-4362-B838-A721F5C85DD4}"/>
    <dgm:cxn modelId="{D204ECFD-324F-454A-8F04-2F84BA53B3C7}" type="presOf" srcId="{650233F6-6F3B-4354-AA4C-037268D7080C}" destId="{DA0A7AB3-13A7-4C5F-B283-E8FEE06C8702}" srcOrd="0" destOrd="0" presId="urn:microsoft.com/office/officeart/2005/8/layout/vList2"/>
    <dgm:cxn modelId="{22D9B13E-5437-4EBE-A61A-4C1ADADA6867}" type="presParOf" srcId="{95F3D94E-BAA6-4FE0-BCA3-41D875D7EABA}" destId="{9B5D93E3-479C-44C2-A662-E5D63B43C30B}" srcOrd="0" destOrd="0" presId="urn:microsoft.com/office/officeart/2005/8/layout/vList2"/>
    <dgm:cxn modelId="{2B783D81-8152-494B-91A4-39E43C787A63}" type="presParOf" srcId="{95F3D94E-BAA6-4FE0-BCA3-41D875D7EABA}" destId="{787E71D3-5768-44A5-B7E6-89135E294D02}" srcOrd="1" destOrd="0" presId="urn:microsoft.com/office/officeart/2005/8/layout/vList2"/>
    <dgm:cxn modelId="{05227CEF-44A6-4281-903F-0B747E372699}" type="presParOf" srcId="{95F3D94E-BAA6-4FE0-BCA3-41D875D7EABA}" destId="{94D44C81-AF4F-440A-9DF1-AB88A630877A}" srcOrd="2" destOrd="0" presId="urn:microsoft.com/office/officeart/2005/8/layout/vList2"/>
    <dgm:cxn modelId="{3306733E-4D98-4F96-BF7A-947AFB3DE013}" type="presParOf" srcId="{95F3D94E-BAA6-4FE0-BCA3-41D875D7EABA}" destId="{3AB69BC4-1B6C-4F4B-BD6E-689BE14D7B1B}" srcOrd="3" destOrd="0" presId="urn:microsoft.com/office/officeart/2005/8/layout/vList2"/>
    <dgm:cxn modelId="{F8B1A96E-C99E-416F-8730-DEEA2EAD7F73}" type="presParOf" srcId="{95F3D94E-BAA6-4FE0-BCA3-41D875D7EABA}" destId="{DA0A7AB3-13A7-4C5F-B283-E8FEE06C8702}" srcOrd="4" destOrd="0" presId="urn:microsoft.com/office/officeart/2005/8/layout/vList2"/>
    <dgm:cxn modelId="{41BDA680-44C9-4D0D-A083-080275065A93}" type="presParOf" srcId="{95F3D94E-BAA6-4FE0-BCA3-41D875D7EABA}" destId="{FF64C384-0A42-47A5-B406-E6F3AFE3873A}" srcOrd="5" destOrd="0" presId="urn:microsoft.com/office/officeart/2005/8/layout/vList2"/>
    <dgm:cxn modelId="{D2ECD67C-7171-4E3F-814A-E860E87C8A35}" type="presParOf" srcId="{95F3D94E-BAA6-4FE0-BCA3-41D875D7EABA}" destId="{9C042B37-BD82-4653-8A2E-DA44193D054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42D365AB-DC74-4E8A-85B1-FD20F6676C3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D6889164-A289-4A27-BD74-B76A6F3F74A0}">
      <dgm:prSet/>
      <dgm:spPr/>
      <dgm:t>
        <a:bodyPr/>
        <a:lstStyle/>
        <a:p>
          <a:pPr algn="ctr"/>
          <a:r>
            <a:rPr lang="en-US" dirty="0"/>
            <a:t>Key Components of a DC Motor</a:t>
          </a:r>
        </a:p>
      </dgm:t>
    </dgm:pt>
    <dgm:pt modelId="{8CD54CE9-68D4-4434-926B-DF83CC677552}" type="parTrans" cxnId="{C12E3127-2B94-4E60-BE96-3D7E49ED7522}">
      <dgm:prSet/>
      <dgm:spPr/>
      <dgm:t>
        <a:bodyPr/>
        <a:lstStyle/>
        <a:p>
          <a:endParaRPr lang="en-ID"/>
        </a:p>
      </dgm:t>
    </dgm:pt>
    <dgm:pt modelId="{A627EF2A-82A5-459F-856E-697A7F045D38}" type="sibTrans" cxnId="{C12E3127-2B94-4E60-BE96-3D7E49ED7522}">
      <dgm:prSet/>
      <dgm:spPr/>
      <dgm:t>
        <a:bodyPr/>
        <a:lstStyle/>
        <a:p>
          <a:endParaRPr lang="en-ID"/>
        </a:p>
      </dgm:t>
    </dgm:pt>
    <dgm:pt modelId="{D34DB778-C0FB-40AE-B7F5-2DEAD33CDE75}" type="pres">
      <dgm:prSet presAssocID="{42D365AB-DC74-4E8A-85B1-FD20F6676C3D}" presName="linear" presStyleCnt="0">
        <dgm:presLayoutVars>
          <dgm:animLvl val="lvl"/>
          <dgm:resizeHandles val="exact"/>
        </dgm:presLayoutVars>
      </dgm:prSet>
      <dgm:spPr/>
    </dgm:pt>
    <dgm:pt modelId="{560188AD-40D9-49FD-B53B-083E100C1F61}" type="pres">
      <dgm:prSet presAssocID="{D6889164-A289-4A27-BD74-B76A6F3F74A0}" presName="parentText" presStyleLbl="node1" presStyleIdx="0" presStyleCnt="1" custScaleY="101751" custLinFactY="-3572" custLinFactNeighborX="-3871" custLinFactNeighborY="-100000">
        <dgm:presLayoutVars>
          <dgm:chMax val="0"/>
          <dgm:bulletEnabled val="1"/>
        </dgm:presLayoutVars>
      </dgm:prSet>
      <dgm:spPr/>
    </dgm:pt>
  </dgm:ptLst>
  <dgm:cxnLst>
    <dgm:cxn modelId="{C12E3127-2B94-4E60-BE96-3D7E49ED7522}" srcId="{42D365AB-DC74-4E8A-85B1-FD20F6676C3D}" destId="{D6889164-A289-4A27-BD74-B76A6F3F74A0}" srcOrd="0" destOrd="0" parTransId="{8CD54CE9-68D4-4434-926B-DF83CC677552}" sibTransId="{A627EF2A-82A5-459F-856E-697A7F045D38}"/>
    <dgm:cxn modelId="{E438FA82-EB63-4803-868B-ECADA13ADC3B}" type="presOf" srcId="{D6889164-A289-4A27-BD74-B76A6F3F74A0}" destId="{560188AD-40D9-49FD-B53B-083E100C1F61}" srcOrd="0" destOrd="0" presId="urn:microsoft.com/office/officeart/2005/8/layout/vList2"/>
    <dgm:cxn modelId="{F89233EC-187C-41EF-85CE-9086CC70B893}" type="presOf" srcId="{42D365AB-DC74-4E8A-85B1-FD20F6676C3D}" destId="{D34DB778-C0FB-40AE-B7F5-2DEAD33CDE75}" srcOrd="0" destOrd="0" presId="urn:microsoft.com/office/officeart/2005/8/layout/vList2"/>
    <dgm:cxn modelId="{E147F9DC-BDC0-47E9-BBEF-369067923B9E}" type="presParOf" srcId="{D34DB778-C0FB-40AE-B7F5-2DEAD33CDE75}" destId="{560188AD-40D9-49FD-B53B-083E100C1F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B1CD6F84-D170-493B-9792-602844C0A038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216A3402-83EF-43A3-A5C6-FA1134C4806E}">
      <dgm:prSet phldrT="[Text]" custT="1"/>
      <dgm:spPr/>
      <dgm:t>
        <a:bodyPr/>
        <a:lstStyle/>
        <a:p>
          <a:pPr algn="ctr"/>
          <a:r>
            <a:rPr lang="en-ID" sz="4500" dirty="0"/>
            <a:t>L293D Motor Driver Board</a:t>
          </a:r>
        </a:p>
      </dgm:t>
    </dgm:pt>
    <dgm:pt modelId="{8F3FE270-870E-46B8-8687-3244151FA10B}" type="parTrans" cxnId="{01E9FB8B-7D58-4617-B114-EA4376BD0595}">
      <dgm:prSet/>
      <dgm:spPr/>
      <dgm:t>
        <a:bodyPr/>
        <a:lstStyle/>
        <a:p>
          <a:pPr algn="ctr"/>
          <a:endParaRPr lang="en-ID"/>
        </a:p>
      </dgm:t>
    </dgm:pt>
    <dgm:pt modelId="{5C7637C3-CCDD-49F7-822E-46224BFAF7D7}" type="sibTrans" cxnId="{01E9FB8B-7D58-4617-B114-EA4376BD0595}">
      <dgm:prSet/>
      <dgm:spPr/>
      <dgm:t>
        <a:bodyPr/>
        <a:lstStyle/>
        <a:p>
          <a:endParaRPr lang="en-ID"/>
        </a:p>
      </dgm:t>
    </dgm:pt>
    <dgm:pt modelId="{9A027605-A949-47AB-AFE7-AF01E380A096}" type="pres">
      <dgm:prSet presAssocID="{B1CD6F84-D170-493B-9792-602844C0A038}" presName="linear" presStyleCnt="0">
        <dgm:presLayoutVars>
          <dgm:animLvl val="lvl"/>
          <dgm:resizeHandles val="exact"/>
        </dgm:presLayoutVars>
      </dgm:prSet>
      <dgm:spPr/>
    </dgm:pt>
    <dgm:pt modelId="{AD2EB280-5C67-4BB8-B620-CE7E340D8BE8}" type="pres">
      <dgm:prSet presAssocID="{216A3402-83EF-43A3-A5C6-FA1134C4806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9EC8A32-50E0-4452-84B4-7527E7940B90}" type="presOf" srcId="{B1CD6F84-D170-493B-9792-602844C0A038}" destId="{9A027605-A949-47AB-AFE7-AF01E380A096}" srcOrd="0" destOrd="0" presId="urn:microsoft.com/office/officeart/2005/8/layout/vList2"/>
    <dgm:cxn modelId="{01E9FB8B-7D58-4617-B114-EA4376BD0595}" srcId="{B1CD6F84-D170-493B-9792-602844C0A038}" destId="{216A3402-83EF-43A3-A5C6-FA1134C4806E}" srcOrd="0" destOrd="0" parTransId="{8F3FE270-870E-46B8-8687-3244151FA10B}" sibTransId="{5C7637C3-CCDD-49F7-822E-46224BFAF7D7}"/>
    <dgm:cxn modelId="{D0302597-1EC6-45A0-8732-22304DE72B4F}" type="presOf" srcId="{216A3402-83EF-43A3-A5C6-FA1134C4806E}" destId="{AD2EB280-5C67-4BB8-B620-CE7E340D8BE8}" srcOrd="0" destOrd="0" presId="urn:microsoft.com/office/officeart/2005/8/layout/vList2"/>
    <dgm:cxn modelId="{EA41FFCE-F1ED-427B-9F47-51ADB3D1DD11}" type="presParOf" srcId="{9A027605-A949-47AB-AFE7-AF01E380A096}" destId="{AD2EB280-5C67-4BB8-B620-CE7E340D8B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F5B9847C-AC52-4B4A-8DF0-1E3752DCA8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7D0ACDF-1369-4C8A-B0E5-D00D6DD1E511}">
      <dgm:prSet phldrT="[Text]" custT="1"/>
      <dgm:spPr/>
      <dgm:t>
        <a:bodyPr/>
        <a:lstStyle/>
        <a:p>
          <a:pPr algn="ctr"/>
          <a:r>
            <a:rPr lang="en-US" sz="4500" dirty="0"/>
            <a:t>What is the L293D Motor Driver?</a:t>
          </a:r>
          <a:endParaRPr lang="en-ID" sz="4500" dirty="0"/>
        </a:p>
      </dgm:t>
    </dgm:pt>
    <dgm:pt modelId="{9A4BC139-1FC2-497B-BA13-0407642330B1}" type="parTrans" cxnId="{6FE1810D-776C-4277-9A82-FB50FDC89278}">
      <dgm:prSet/>
      <dgm:spPr/>
      <dgm:t>
        <a:bodyPr/>
        <a:lstStyle/>
        <a:p>
          <a:pPr algn="ctr"/>
          <a:endParaRPr lang="en-ID"/>
        </a:p>
      </dgm:t>
    </dgm:pt>
    <dgm:pt modelId="{02673361-B828-4D52-BC13-AFABCBE9680D}" type="sibTrans" cxnId="{6FE1810D-776C-4277-9A82-FB50FDC89278}">
      <dgm:prSet/>
      <dgm:spPr/>
      <dgm:t>
        <a:bodyPr/>
        <a:lstStyle/>
        <a:p>
          <a:pPr algn="ctr"/>
          <a:endParaRPr lang="en-ID"/>
        </a:p>
      </dgm:t>
    </dgm:pt>
    <dgm:pt modelId="{3FA64C58-A7EE-4271-A5E6-8C43FD2BAFC9}" type="pres">
      <dgm:prSet presAssocID="{F5B9847C-AC52-4B4A-8DF0-1E3752DCA84F}" presName="linear" presStyleCnt="0">
        <dgm:presLayoutVars>
          <dgm:animLvl val="lvl"/>
          <dgm:resizeHandles val="exact"/>
        </dgm:presLayoutVars>
      </dgm:prSet>
      <dgm:spPr/>
    </dgm:pt>
    <dgm:pt modelId="{CB175B88-D57E-4D66-9C28-47C53F524900}" type="pres">
      <dgm:prSet presAssocID="{37D0ACDF-1369-4C8A-B0E5-D00D6DD1E51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FE1810D-776C-4277-9A82-FB50FDC89278}" srcId="{F5B9847C-AC52-4B4A-8DF0-1E3752DCA84F}" destId="{37D0ACDF-1369-4C8A-B0E5-D00D6DD1E511}" srcOrd="0" destOrd="0" parTransId="{9A4BC139-1FC2-497B-BA13-0407642330B1}" sibTransId="{02673361-B828-4D52-BC13-AFABCBE9680D}"/>
    <dgm:cxn modelId="{B548BD3C-A60F-48C3-B9C1-C5321ECA7615}" type="presOf" srcId="{F5B9847C-AC52-4B4A-8DF0-1E3752DCA84F}" destId="{3FA64C58-A7EE-4271-A5E6-8C43FD2BAFC9}" srcOrd="0" destOrd="0" presId="urn:microsoft.com/office/officeart/2005/8/layout/vList2"/>
    <dgm:cxn modelId="{C5610D63-52EE-46F9-AAE4-626265A8CE9C}" type="presOf" srcId="{37D0ACDF-1369-4C8A-B0E5-D00D6DD1E511}" destId="{CB175B88-D57E-4D66-9C28-47C53F524900}" srcOrd="0" destOrd="0" presId="urn:microsoft.com/office/officeart/2005/8/layout/vList2"/>
    <dgm:cxn modelId="{5467CD7D-E0DD-42D0-B26C-E23446FFCA62}" type="presParOf" srcId="{3FA64C58-A7EE-4271-A5E6-8C43FD2BAFC9}" destId="{CB175B88-D57E-4D66-9C28-47C53F5249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D4FB2C45-0631-490F-AD49-5D22BB4FAC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4A4BCD18-CE92-440C-886C-6E1239ADF39A}">
      <dgm:prSet phldrT="[Text]" custT="1"/>
      <dgm:spPr/>
      <dgm:t>
        <a:bodyPr/>
        <a:lstStyle/>
        <a:p>
          <a:r>
            <a:rPr lang="en-US" sz="2600" dirty="0"/>
            <a:t>It’s an integrated circuit used to control motors.</a:t>
          </a:r>
          <a:endParaRPr lang="en-ID" sz="2600" dirty="0"/>
        </a:p>
      </dgm:t>
    </dgm:pt>
    <dgm:pt modelId="{BBCFB83A-1BED-4995-BD14-60F99C6BCA84}" type="parTrans" cxnId="{79F69489-596D-4FC0-8789-9C2C2C6C117E}">
      <dgm:prSet/>
      <dgm:spPr/>
      <dgm:t>
        <a:bodyPr/>
        <a:lstStyle/>
        <a:p>
          <a:endParaRPr lang="en-ID" sz="2600"/>
        </a:p>
      </dgm:t>
    </dgm:pt>
    <dgm:pt modelId="{6515A338-AD57-40B4-A13E-84116CDF8E5C}" type="sibTrans" cxnId="{79F69489-596D-4FC0-8789-9C2C2C6C117E}">
      <dgm:prSet/>
      <dgm:spPr/>
      <dgm:t>
        <a:bodyPr/>
        <a:lstStyle/>
        <a:p>
          <a:endParaRPr lang="en-ID" sz="2600"/>
        </a:p>
      </dgm:t>
    </dgm:pt>
    <dgm:pt modelId="{A943EA6A-0879-429B-BBED-FEB049EB207D}">
      <dgm:prSet custT="1"/>
      <dgm:spPr/>
      <dgm:t>
        <a:bodyPr/>
        <a:lstStyle/>
        <a:p>
          <a:r>
            <a:rPr lang="en-US" sz="2600" dirty="0"/>
            <a:t>Allows you to control the speed and direction of two DC motors at once.</a:t>
          </a:r>
          <a:endParaRPr lang="en-ID" sz="2600" dirty="0"/>
        </a:p>
      </dgm:t>
    </dgm:pt>
    <dgm:pt modelId="{3E248033-F5B2-4A90-94BE-FF7589AA1E2A}" type="parTrans" cxnId="{47627434-D77A-4152-BFCC-3701EEB6B8C6}">
      <dgm:prSet/>
      <dgm:spPr/>
      <dgm:t>
        <a:bodyPr/>
        <a:lstStyle/>
        <a:p>
          <a:endParaRPr lang="en-ID" sz="2600"/>
        </a:p>
      </dgm:t>
    </dgm:pt>
    <dgm:pt modelId="{FEDA3A1A-5A6B-4D98-BD03-CBCB466D8B66}" type="sibTrans" cxnId="{47627434-D77A-4152-BFCC-3701EEB6B8C6}">
      <dgm:prSet/>
      <dgm:spPr/>
      <dgm:t>
        <a:bodyPr/>
        <a:lstStyle/>
        <a:p>
          <a:endParaRPr lang="en-ID" sz="2600"/>
        </a:p>
      </dgm:t>
    </dgm:pt>
    <dgm:pt modelId="{E7C3FAC3-0040-4542-9337-22B4C9DAA4B2}">
      <dgm:prSet custT="1"/>
      <dgm:spPr/>
      <dgm:t>
        <a:bodyPr/>
        <a:lstStyle/>
        <a:p>
          <a:r>
            <a:rPr lang="en-US" sz="2600"/>
            <a:t>Acts as a bridge between your microcontroller (like Arduino or ESP32) and motors.</a:t>
          </a:r>
          <a:endParaRPr lang="en-ID" sz="2600"/>
        </a:p>
      </dgm:t>
    </dgm:pt>
    <dgm:pt modelId="{2DF68226-111B-4CAE-920A-1E63B53F2449}" type="parTrans" cxnId="{E274E532-774C-4C03-B455-E82BA750367A}">
      <dgm:prSet/>
      <dgm:spPr/>
      <dgm:t>
        <a:bodyPr/>
        <a:lstStyle/>
        <a:p>
          <a:endParaRPr lang="en-ID" sz="2600"/>
        </a:p>
      </dgm:t>
    </dgm:pt>
    <dgm:pt modelId="{CA3886DB-E691-4224-8F3C-76003ADA28FD}" type="sibTrans" cxnId="{E274E532-774C-4C03-B455-E82BA750367A}">
      <dgm:prSet/>
      <dgm:spPr/>
      <dgm:t>
        <a:bodyPr/>
        <a:lstStyle/>
        <a:p>
          <a:endParaRPr lang="en-ID" sz="2600"/>
        </a:p>
      </dgm:t>
    </dgm:pt>
    <dgm:pt modelId="{D8319821-3E97-41CC-97DB-694DF28B71B6}">
      <dgm:prSet custT="1"/>
      <dgm:spPr/>
      <dgm:t>
        <a:bodyPr/>
        <a:lstStyle/>
        <a:p>
          <a:r>
            <a:rPr lang="en-US" sz="2600"/>
            <a:t>Simple and easy to use for projects involving motors.</a:t>
          </a:r>
          <a:endParaRPr lang="en-ID" sz="2600"/>
        </a:p>
      </dgm:t>
    </dgm:pt>
    <dgm:pt modelId="{8166CFCE-2501-430E-BE44-0C7D100A2027}" type="parTrans" cxnId="{DC2EDEEF-3CE7-45AD-8B7A-E8041CF28B03}">
      <dgm:prSet/>
      <dgm:spPr/>
      <dgm:t>
        <a:bodyPr/>
        <a:lstStyle/>
        <a:p>
          <a:endParaRPr lang="en-ID" sz="2600"/>
        </a:p>
      </dgm:t>
    </dgm:pt>
    <dgm:pt modelId="{FBD3DBD3-E943-4B8D-8F93-7EA576F0B24D}" type="sibTrans" cxnId="{DC2EDEEF-3CE7-45AD-8B7A-E8041CF28B03}">
      <dgm:prSet/>
      <dgm:spPr/>
      <dgm:t>
        <a:bodyPr/>
        <a:lstStyle/>
        <a:p>
          <a:endParaRPr lang="en-ID" sz="2600"/>
        </a:p>
      </dgm:t>
    </dgm:pt>
    <dgm:pt modelId="{2127DD55-EAEB-49F3-8387-3993A53D17B7}" type="pres">
      <dgm:prSet presAssocID="{D4FB2C45-0631-490F-AD49-5D22BB4FAC2E}" presName="linear" presStyleCnt="0">
        <dgm:presLayoutVars>
          <dgm:animLvl val="lvl"/>
          <dgm:resizeHandles val="exact"/>
        </dgm:presLayoutVars>
      </dgm:prSet>
      <dgm:spPr/>
    </dgm:pt>
    <dgm:pt modelId="{F4A025C6-790D-45A1-A28C-5784A2FE82B4}" type="pres">
      <dgm:prSet presAssocID="{4A4BCD18-CE92-440C-886C-6E1239ADF3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4098533-525E-4B5B-8B9A-11E2592D6D5E}" type="pres">
      <dgm:prSet presAssocID="{6515A338-AD57-40B4-A13E-84116CDF8E5C}" presName="spacer" presStyleCnt="0"/>
      <dgm:spPr/>
    </dgm:pt>
    <dgm:pt modelId="{72C1C000-043F-4C50-99F8-E9C18919B76D}" type="pres">
      <dgm:prSet presAssocID="{A943EA6A-0879-429B-BBED-FEB049EB207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4EDB0AD-56AB-4577-B993-001A6714E615}" type="pres">
      <dgm:prSet presAssocID="{FEDA3A1A-5A6B-4D98-BD03-CBCB466D8B66}" presName="spacer" presStyleCnt="0"/>
      <dgm:spPr/>
    </dgm:pt>
    <dgm:pt modelId="{AB18A94B-DBF2-4560-82AF-766876C6BEB8}" type="pres">
      <dgm:prSet presAssocID="{E7C3FAC3-0040-4542-9337-22B4C9DAA4B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F319310-FACA-44BE-8DA5-8A7B70A9A921}" type="pres">
      <dgm:prSet presAssocID="{CA3886DB-E691-4224-8F3C-76003ADA28FD}" presName="spacer" presStyleCnt="0"/>
      <dgm:spPr/>
    </dgm:pt>
    <dgm:pt modelId="{8AEBDBB7-9C0C-40A2-8964-AF0BFB3D80F2}" type="pres">
      <dgm:prSet presAssocID="{D8319821-3E97-41CC-97DB-694DF28B71B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274E532-774C-4C03-B455-E82BA750367A}" srcId="{D4FB2C45-0631-490F-AD49-5D22BB4FAC2E}" destId="{E7C3FAC3-0040-4542-9337-22B4C9DAA4B2}" srcOrd="2" destOrd="0" parTransId="{2DF68226-111B-4CAE-920A-1E63B53F2449}" sibTransId="{CA3886DB-E691-4224-8F3C-76003ADA28FD}"/>
    <dgm:cxn modelId="{47627434-D77A-4152-BFCC-3701EEB6B8C6}" srcId="{D4FB2C45-0631-490F-AD49-5D22BB4FAC2E}" destId="{A943EA6A-0879-429B-BBED-FEB049EB207D}" srcOrd="1" destOrd="0" parTransId="{3E248033-F5B2-4A90-94BE-FF7589AA1E2A}" sibTransId="{FEDA3A1A-5A6B-4D98-BD03-CBCB466D8B66}"/>
    <dgm:cxn modelId="{060B3653-3761-410A-83F2-C8B5B7370EDA}" type="presOf" srcId="{D8319821-3E97-41CC-97DB-694DF28B71B6}" destId="{8AEBDBB7-9C0C-40A2-8964-AF0BFB3D80F2}" srcOrd="0" destOrd="0" presId="urn:microsoft.com/office/officeart/2005/8/layout/vList2"/>
    <dgm:cxn modelId="{425AEA57-C5C5-488A-8132-594535594036}" type="presOf" srcId="{4A4BCD18-CE92-440C-886C-6E1239ADF39A}" destId="{F4A025C6-790D-45A1-A28C-5784A2FE82B4}" srcOrd="0" destOrd="0" presId="urn:microsoft.com/office/officeart/2005/8/layout/vList2"/>
    <dgm:cxn modelId="{259C5C5A-55BF-416D-B49A-BA22E04C5C61}" type="presOf" srcId="{D4FB2C45-0631-490F-AD49-5D22BB4FAC2E}" destId="{2127DD55-EAEB-49F3-8387-3993A53D17B7}" srcOrd="0" destOrd="0" presId="urn:microsoft.com/office/officeart/2005/8/layout/vList2"/>
    <dgm:cxn modelId="{79F69489-596D-4FC0-8789-9C2C2C6C117E}" srcId="{D4FB2C45-0631-490F-AD49-5D22BB4FAC2E}" destId="{4A4BCD18-CE92-440C-886C-6E1239ADF39A}" srcOrd="0" destOrd="0" parTransId="{BBCFB83A-1BED-4995-BD14-60F99C6BCA84}" sibTransId="{6515A338-AD57-40B4-A13E-84116CDF8E5C}"/>
    <dgm:cxn modelId="{4DE30CA0-3F52-4BE4-926B-9A7A906F1066}" type="presOf" srcId="{E7C3FAC3-0040-4542-9337-22B4C9DAA4B2}" destId="{AB18A94B-DBF2-4560-82AF-766876C6BEB8}" srcOrd="0" destOrd="0" presId="urn:microsoft.com/office/officeart/2005/8/layout/vList2"/>
    <dgm:cxn modelId="{E2E6F6A2-D10B-4C97-B508-7B1EE62B90AE}" type="presOf" srcId="{A943EA6A-0879-429B-BBED-FEB049EB207D}" destId="{72C1C000-043F-4C50-99F8-E9C18919B76D}" srcOrd="0" destOrd="0" presId="urn:microsoft.com/office/officeart/2005/8/layout/vList2"/>
    <dgm:cxn modelId="{DC2EDEEF-3CE7-45AD-8B7A-E8041CF28B03}" srcId="{D4FB2C45-0631-490F-AD49-5D22BB4FAC2E}" destId="{D8319821-3E97-41CC-97DB-694DF28B71B6}" srcOrd="3" destOrd="0" parTransId="{8166CFCE-2501-430E-BE44-0C7D100A2027}" sibTransId="{FBD3DBD3-E943-4B8D-8F93-7EA576F0B24D}"/>
    <dgm:cxn modelId="{F5F801B3-2853-41D7-93CA-A0F7679B1E5F}" type="presParOf" srcId="{2127DD55-EAEB-49F3-8387-3993A53D17B7}" destId="{F4A025C6-790D-45A1-A28C-5784A2FE82B4}" srcOrd="0" destOrd="0" presId="urn:microsoft.com/office/officeart/2005/8/layout/vList2"/>
    <dgm:cxn modelId="{D90B4880-4B68-48A7-A7E0-DA80786190E4}" type="presParOf" srcId="{2127DD55-EAEB-49F3-8387-3993A53D17B7}" destId="{C4098533-525E-4B5B-8B9A-11E2592D6D5E}" srcOrd="1" destOrd="0" presId="urn:microsoft.com/office/officeart/2005/8/layout/vList2"/>
    <dgm:cxn modelId="{8382CBAD-AAF4-4E55-BF53-920679A80454}" type="presParOf" srcId="{2127DD55-EAEB-49F3-8387-3993A53D17B7}" destId="{72C1C000-043F-4C50-99F8-E9C18919B76D}" srcOrd="2" destOrd="0" presId="urn:microsoft.com/office/officeart/2005/8/layout/vList2"/>
    <dgm:cxn modelId="{00847168-CAF3-4D56-9D55-AD5D9B946607}" type="presParOf" srcId="{2127DD55-EAEB-49F3-8387-3993A53D17B7}" destId="{44EDB0AD-56AB-4577-B993-001A6714E615}" srcOrd="3" destOrd="0" presId="urn:microsoft.com/office/officeart/2005/8/layout/vList2"/>
    <dgm:cxn modelId="{B34AEACC-1E0E-40B7-A8B7-EE5747D66FD5}" type="presParOf" srcId="{2127DD55-EAEB-49F3-8387-3993A53D17B7}" destId="{AB18A94B-DBF2-4560-82AF-766876C6BEB8}" srcOrd="4" destOrd="0" presId="urn:microsoft.com/office/officeart/2005/8/layout/vList2"/>
    <dgm:cxn modelId="{F070712D-90F0-42BB-A06C-3F965279F0D3}" type="presParOf" srcId="{2127DD55-EAEB-49F3-8387-3993A53D17B7}" destId="{1F319310-FACA-44BE-8DA5-8A7B70A9A921}" srcOrd="5" destOrd="0" presId="urn:microsoft.com/office/officeart/2005/8/layout/vList2"/>
    <dgm:cxn modelId="{871B6546-A2C0-4D6C-8B72-2A8F551BFFB5}" type="presParOf" srcId="{2127DD55-EAEB-49F3-8387-3993A53D17B7}" destId="{8AEBDBB7-9C0C-40A2-8964-AF0BFB3D80F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0289AB15-9141-4200-86C3-59950BA14A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49018847-55C8-47DC-A154-6A362AA466E7}">
      <dgm:prSet phldrT="[Text]"/>
      <dgm:spPr/>
      <dgm:t>
        <a:bodyPr/>
        <a:lstStyle/>
        <a:p>
          <a:pPr algn="ctr"/>
          <a:r>
            <a:rPr lang="en-US" dirty="0"/>
            <a:t>How the L293D Controls Motors</a:t>
          </a:r>
          <a:endParaRPr lang="en-ID" dirty="0"/>
        </a:p>
      </dgm:t>
    </dgm:pt>
    <dgm:pt modelId="{4395F3DD-6EAF-43CA-9FC9-A3679A3E317C}" type="parTrans" cxnId="{9680BCD7-67C7-4770-9CA7-86F652883536}">
      <dgm:prSet/>
      <dgm:spPr/>
      <dgm:t>
        <a:bodyPr/>
        <a:lstStyle/>
        <a:p>
          <a:pPr algn="ctr"/>
          <a:endParaRPr lang="en-ID"/>
        </a:p>
      </dgm:t>
    </dgm:pt>
    <dgm:pt modelId="{37ED99BA-402A-49BD-9FA5-F0E2D8AA7043}" type="sibTrans" cxnId="{9680BCD7-67C7-4770-9CA7-86F652883536}">
      <dgm:prSet/>
      <dgm:spPr/>
      <dgm:t>
        <a:bodyPr/>
        <a:lstStyle/>
        <a:p>
          <a:pPr algn="ctr"/>
          <a:endParaRPr lang="en-ID"/>
        </a:p>
      </dgm:t>
    </dgm:pt>
    <dgm:pt modelId="{0FCB08E0-EF96-4C93-B3A2-ECE558F52220}" type="pres">
      <dgm:prSet presAssocID="{0289AB15-9141-4200-86C3-59950BA14ADD}" presName="linear" presStyleCnt="0">
        <dgm:presLayoutVars>
          <dgm:animLvl val="lvl"/>
          <dgm:resizeHandles val="exact"/>
        </dgm:presLayoutVars>
      </dgm:prSet>
      <dgm:spPr/>
    </dgm:pt>
    <dgm:pt modelId="{C373C000-126E-48C0-9331-44C23CA6659F}" type="pres">
      <dgm:prSet presAssocID="{49018847-55C8-47DC-A154-6A362AA466E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7F8FD6E-5FB3-4505-AE1C-895F6DB80BF9}" type="presOf" srcId="{49018847-55C8-47DC-A154-6A362AA466E7}" destId="{C373C000-126E-48C0-9331-44C23CA6659F}" srcOrd="0" destOrd="0" presId="urn:microsoft.com/office/officeart/2005/8/layout/vList2"/>
    <dgm:cxn modelId="{DD3A91CA-F107-4BE2-969F-EC517FA5620A}" type="presOf" srcId="{0289AB15-9141-4200-86C3-59950BA14ADD}" destId="{0FCB08E0-EF96-4C93-B3A2-ECE558F52220}" srcOrd="0" destOrd="0" presId="urn:microsoft.com/office/officeart/2005/8/layout/vList2"/>
    <dgm:cxn modelId="{9680BCD7-67C7-4770-9CA7-86F652883536}" srcId="{0289AB15-9141-4200-86C3-59950BA14ADD}" destId="{49018847-55C8-47DC-A154-6A362AA466E7}" srcOrd="0" destOrd="0" parTransId="{4395F3DD-6EAF-43CA-9FC9-A3679A3E317C}" sibTransId="{37ED99BA-402A-49BD-9FA5-F0E2D8AA7043}"/>
    <dgm:cxn modelId="{B9E4B1A5-E9BB-4139-BF2C-CB2658D7992E}" type="presParOf" srcId="{0FCB08E0-EF96-4C93-B3A2-ECE558F52220}" destId="{C373C000-126E-48C0-9331-44C23CA6659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38A6BEC9-ACD4-447E-A460-86150FFDFB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C9A5E376-981A-4E4B-A8A9-B21A62ABC462}">
      <dgm:prSet phldrT="[Text]" custT="1"/>
      <dgm:spPr/>
      <dgm:t>
        <a:bodyPr/>
        <a:lstStyle/>
        <a:p>
          <a:r>
            <a:rPr lang="en-US" sz="2600" dirty="0"/>
            <a:t>It uses H-bridge circuits to control motor direction.</a:t>
          </a:r>
          <a:endParaRPr lang="en-ID" sz="2600" dirty="0"/>
        </a:p>
      </dgm:t>
    </dgm:pt>
    <dgm:pt modelId="{B31B50A8-FB39-4924-A6D9-5A99149BFC89}" type="parTrans" cxnId="{5F873493-986C-4277-8AB4-7C68CDBEEC66}">
      <dgm:prSet/>
      <dgm:spPr/>
      <dgm:t>
        <a:bodyPr/>
        <a:lstStyle/>
        <a:p>
          <a:endParaRPr lang="en-ID" sz="2600"/>
        </a:p>
      </dgm:t>
    </dgm:pt>
    <dgm:pt modelId="{70D37A04-0994-499C-9A0A-80E28129061F}" type="sibTrans" cxnId="{5F873493-986C-4277-8AB4-7C68CDBEEC66}">
      <dgm:prSet/>
      <dgm:spPr/>
      <dgm:t>
        <a:bodyPr/>
        <a:lstStyle/>
        <a:p>
          <a:endParaRPr lang="en-ID" sz="2600"/>
        </a:p>
      </dgm:t>
    </dgm:pt>
    <dgm:pt modelId="{1F58B552-6506-42F5-A4B4-EEA8EBE5159F}">
      <dgm:prSet custT="1"/>
      <dgm:spPr/>
      <dgm:t>
        <a:bodyPr/>
        <a:lstStyle/>
        <a:p>
          <a:r>
            <a:rPr lang="en-US" sz="2600"/>
            <a:t>Can control 2 DC motors or 1 stepper motor.</a:t>
          </a:r>
          <a:endParaRPr lang="en-ID" sz="2600"/>
        </a:p>
      </dgm:t>
    </dgm:pt>
    <dgm:pt modelId="{58976F68-4293-4F4A-BD84-9CDCE2796DC6}" type="parTrans" cxnId="{995F4445-9B6B-41B8-AA89-9F0A9F57629E}">
      <dgm:prSet/>
      <dgm:spPr/>
      <dgm:t>
        <a:bodyPr/>
        <a:lstStyle/>
        <a:p>
          <a:endParaRPr lang="en-ID" sz="2600"/>
        </a:p>
      </dgm:t>
    </dgm:pt>
    <dgm:pt modelId="{5D30342A-55B4-4C2E-AB82-59C268B9AFF3}" type="sibTrans" cxnId="{995F4445-9B6B-41B8-AA89-9F0A9F57629E}">
      <dgm:prSet/>
      <dgm:spPr/>
      <dgm:t>
        <a:bodyPr/>
        <a:lstStyle/>
        <a:p>
          <a:endParaRPr lang="en-ID" sz="2600"/>
        </a:p>
      </dgm:t>
    </dgm:pt>
    <dgm:pt modelId="{3F5BA54F-F937-4B49-A45E-50B3F9504100}">
      <dgm:prSet custT="1"/>
      <dgm:spPr/>
      <dgm:t>
        <a:bodyPr/>
        <a:lstStyle/>
        <a:p>
          <a:r>
            <a:rPr lang="en-US" sz="2600"/>
            <a:t>Takes low-power input signals (from a microcontroller) and controls high-power motors.</a:t>
          </a:r>
          <a:endParaRPr lang="en-ID" sz="2600"/>
        </a:p>
      </dgm:t>
    </dgm:pt>
    <dgm:pt modelId="{5CB9B41C-EFB4-46BB-9B69-DCB54E2072DA}" type="parTrans" cxnId="{E661D5B7-485E-4204-B938-B5E0E1305D17}">
      <dgm:prSet/>
      <dgm:spPr/>
      <dgm:t>
        <a:bodyPr/>
        <a:lstStyle/>
        <a:p>
          <a:endParaRPr lang="en-ID" sz="2600"/>
        </a:p>
      </dgm:t>
    </dgm:pt>
    <dgm:pt modelId="{AA6B568C-9FF6-47A3-9BD0-107B37DAF6DE}" type="sibTrans" cxnId="{E661D5B7-485E-4204-B938-B5E0E1305D17}">
      <dgm:prSet/>
      <dgm:spPr/>
      <dgm:t>
        <a:bodyPr/>
        <a:lstStyle/>
        <a:p>
          <a:endParaRPr lang="en-ID" sz="2600"/>
        </a:p>
      </dgm:t>
    </dgm:pt>
    <dgm:pt modelId="{52989860-1819-4C1A-BB49-FF0531EF4975}">
      <dgm:prSet custT="1"/>
      <dgm:spPr/>
      <dgm:t>
        <a:bodyPr/>
        <a:lstStyle/>
        <a:p>
          <a:r>
            <a:rPr lang="en-US" sz="2600" dirty="0"/>
            <a:t>Has four input pins to control motor movement.</a:t>
          </a:r>
          <a:endParaRPr lang="en-ID" sz="2600" dirty="0"/>
        </a:p>
      </dgm:t>
    </dgm:pt>
    <dgm:pt modelId="{F4B50776-F2F5-4466-B4E0-60A13AC42F4D}" type="parTrans" cxnId="{D37A03A4-C8B7-4AB2-82D4-CF19E9159C37}">
      <dgm:prSet/>
      <dgm:spPr/>
      <dgm:t>
        <a:bodyPr/>
        <a:lstStyle/>
        <a:p>
          <a:endParaRPr lang="en-ID" sz="2600"/>
        </a:p>
      </dgm:t>
    </dgm:pt>
    <dgm:pt modelId="{D9AA7566-FE73-44E2-B94D-8BC4275C5B50}" type="sibTrans" cxnId="{D37A03A4-C8B7-4AB2-82D4-CF19E9159C37}">
      <dgm:prSet/>
      <dgm:spPr/>
      <dgm:t>
        <a:bodyPr/>
        <a:lstStyle/>
        <a:p>
          <a:endParaRPr lang="en-ID" sz="2600"/>
        </a:p>
      </dgm:t>
    </dgm:pt>
    <dgm:pt modelId="{89E154D1-8C79-4E46-BD43-16760FA2E464}" type="pres">
      <dgm:prSet presAssocID="{38A6BEC9-ACD4-447E-A460-86150FFDFB89}" presName="linear" presStyleCnt="0">
        <dgm:presLayoutVars>
          <dgm:animLvl val="lvl"/>
          <dgm:resizeHandles val="exact"/>
        </dgm:presLayoutVars>
      </dgm:prSet>
      <dgm:spPr/>
    </dgm:pt>
    <dgm:pt modelId="{BDC1F2F8-B405-4C56-9232-5D52F5445E5F}" type="pres">
      <dgm:prSet presAssocID="{C9A5E376-981A-4E4B-A8A9-B21A62ABC46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5EFFA89-4CDA-4860-998D-C735D9C22F7F}" type="pres">
      <dgm:prSet presAssocID="{70D37A04-0994-499C-9A0A-80E28129061F}" presName="spacer" presStyleCnt="0"/>
      <dgm:spPr/>
    </dgm:pt>
    <dgm:pt modelId="{2D967EEF-A34A-4BEB-A2D9-AAF827C157F7}" type="pres">
      <dgm:prSet presAssocID="{1F58B552-6506-42F5-A4B4-EEA8EBE515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C21ACA-EB11-43AB-A6A6-BA8E501D7A9C}" type="pres">
      <dgm:prSet presAssocID="{5D30342A-55B4-4C2E-AB82-59C268B9AFF3}" presName="spacer" presStyleCnt="0"/>
      <dgm:spPr/>
    </dgm:pt>
    <dgm:pt modelId="{A93DEDB5-CB73-427D-A735-8C5E4904E7CE}" type="pres">
      <dgm:prSet presAssocID="{3F5BA54F-F937-4B49-A45E-50B3F95041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33ABF61-1877-4159-9907-630CB6F7883A}" type="pres">
      <dgm:prSet presAssocID="{AA6B568C-9FF6-47A3-9BD0-107B37DAF6DE}" presName="spacer" presStyleCnt="0"/>
      <dgm:spPr/>
    </dgm:pt>
    <dgm:pt modelId="{5CF5E6A9-A351-4231-BB41-C6CB036A0AC7}" type="pres">
      <dgm:prSet presAssocID="{52989860-1819-4C1A-BB49-FF0531EF497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7AC409-CC82-4B46-85D8-0A5A28261B5B}" type="presOf" srcId="{C9A5E376-981A-4E4B-A8A9-B21A62ABC462}" destId="{BDC1F2F8-B405-4C56-9232-5D52F5445E5F}" srcOrd="0" destOrd="0" presId="urn:microsoft.com/office/officeart/2005/8/layout/vList2"/>
    <dgm:cxn modelId="{9494770F-ECAB-488C-A4B8-12253B7B9B8E}" type="presOf" srcId="{1F58B552-6506-42F5-A4B4-EEA8EBE5159F}" destId="{2D967EEF-A34A-4BEB-A2D9-AAF827C157F7}" srcOrd="0" destOrd="0" presId="urn:microsoft.com/office/officeart/2005/8/layout/vList2"/>
    <dgm:cxn modelId="{C99F9E2E-0A66-4BDA-BCF7-F21CF59517D7}" type="presOf" srcId="{38A6BEC9-ACD4-447E-A460-86150FFDFB89}" destId="{89E154D1-8C79-4E46-BD43-16760FA2E464}" srcOrd="0" destOrd="0" presId="urn:microsoft.com/office/officeart/2005/8/layout/vList2"/>
    <dgm:cxn modelId="{995F4445-9B6B-41B8-AA89-9F0A9F57629E}" srcId="{38A6BEC9-ACD4-447E-A460-86150FFDFB89}" destId="{1F58B552-6506-42F5-A4B4-EEA8EBE5159F}" srcOrd="1" destOrd="0" parTransId="{58976F68-4293-4F4A-BD84-9CDCE2796DC6}" sibTransId="{5D30342A-55B4-4C2E-AB82-59C268B9AFF3}"/>
    <dgm:cxn modelId="{69CC4779-8676-4F38-9DB9-96AC677D6802}" type="presOf" srcId="{3F5BA54F-F937-4B49-A45E-50B3F9504100}" destId="{A93DEDB5-CB73-427D-A735-8C5E4904E7CE}" srcOrd="0" destOrd="0" presId="urn:microsoft.com/office/officeart/2005/8/layout/vList2"/>
    <dgm:cxn modelId="{5F873493-986C-4277-8AB4-7C68CDBEEC66}" srcId="{38A6BEC9-ACD4-447E-A460-86150FFDFB89}" destId="{C9A5E376-981A-4E4B-A8A9-B21A62ABC462}" srcOrd="0" destOrd="0" parTransId="{B31B50A8-FB39-4924-A6D9-5A99149BFC89}" sibTransId="{70D37A04-0994-499C-9A0A-80E28129061F}"/>
    <dgm:cxn modelId="{D37A03A4-C8B7-4AB2-82D4-CF19E9159C37}" srcId="{38A6BEC9-ACD4-447E-A460-86150FFDFB89}" destId="{52989860-1819-4C1A-BB49-FF0531EF4975}" srcOrd="3" destOrd="0" parTransId="{F4B50776-F2F5-4466-B4E0-60A13AC42F4D}" sibTransId="{D9AA7566-FE73-44E2-B94D-8BC4275C5B50}"/>
    <dgm:cxn modelId="{E661D5B7-485E-4204-B938-B5E0E1305D17}" srcId="{38A6BEC9-ACD4-447E-A460-86150FFDFB89}" destId="{3F5BA54F-F937-4B49-A45E-50B3F9504100}" srcOrd="2" destOrd="0" parTransId="{5CB9B41C-EFB4-46BB-9B69-DCB54E2072DA}" sibTransId="{AA6B568C-9FF6-47A3-9BD0-107B37DAF6DE}"/>
    <dgm:cxn modelId="{35BE4DD4-09B4-4548-B866-491C475FEB54}" type="presOf" srcId="{52989860-1819-4C1A-BB49-FF0531EF4975}" destId="{5CF5E6A9-A351-4231-BB41-C6CB036A0AC7}" srcOrd="0" destOrd="0" presId="urn:microsoft.com/office/officeart/2005/8/layout/vList2"/>
    <dgm:cxn modelId="{5B9796A6-3F85-470D-AD11-D05E2676576F}" type="presParOf" srcId="{89E154D1-8C79-4E46-BD43-16760FA2E464}" destId="{BDC1F2F8-B405-4C56-9232-5D52F5445E5F}" srcOrd="0" destOrd="0" presId="urn:microsoft.com/office/officeart/2005/8/layout/vList2"/>
    <dgm:cxn modelId="{927518C4-685E-465E-B93D-798E148B4AAA}" type="presParOf" srcId="{89E154D1-8C79-4E46-BD43-16760FA2E464}" destId="{95EFFA89-4CDA-4860-998D-C735D9C22F7F}" srcOrd="1" destOrd="0" presId="urn:microsoft.com/office/officeart/2005/8/layout/vList2"/>
    <dgm:cxn modelId="{EB5EE266-30C6-464B-A5B2-00FF403B9DA4}" type="presParOf" srcId="{89E154D1-8C79-4E46-BD43-16760FA2E464}" destId="{2D967EEF-A34A-4BEB-A2D9-AAF827C157F7}" srcOrd="2" destOrd="0" presId="urn:microsoft.com/office/officeart/2005/8/layout/vList2"/>
    <dgm:cxn modelId="{B0F0E750-750E-42E6-A837-D0060514D70E}" type="presParOf" srcId="{89E154D1-8C79-4E46-BD43-16760FA2E464}" destId="{B7C21ACA-EB11-43AB-A6A6-BA8E501D7A9C}" srcOrd="3" destOrd="0" presId="urn:microsoft.com/office/officeart/2005/8/layout/vList2"/>
    <dgm:cxn modelId="{C88F9947-9992-4427-A55B-B81E88C606A4}" type="presParOf" srcId="{89E154D1-8C79-4E46-BD43-16760FA2E464}" destId="{A93DEDB5-CB73-427D-A735-8C5E4904E7CE}" srcOrd="4" destOrd="0" presId="urn:microsoft.com/office/officeart/2005/8/layout/vList2"/>
    <dgm:cxn modelId="{368F5846-DFA9-44B7-81A1-A7F1B1801299}" type="presParOf" srcId="{89E154D1-8C79-4E46-BD43-16760FA2E464}" destId="{733ABF61-1877-4159-9907-630CB6F7883A}" srcOrd="5" destOrd="0" presId="urn:microsoft.com/office/officeart/2005/8/layout/vList2"/>
    <dgm:cxn modelId="{9091C788-7C35-4DB4-9793-3909335D2875}" type="presParOf" srcId="{89E154D1-8C79-4E46-BD43-16760FA2E464}" destId="{5CF5E6A9-A351-4231-BB41-C6CB036A0AC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E059488F-8466-40BF-829B-5134EA53EC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4876216A-E843-4636-8AFD-08ABB19B22A0}">
      <dgm:prSet phldrT="[Text]" custT="1"/>
      <dgm:spPr/>
      <dgm:t>
        <a:bodyPr/>
        <a:lstStyle/>
        <a:p>
          <a:pPr algn="ctr"/>
          <a:r>
            <a:rPr lang="en-ID" sz="4500" dirty="0"/>
            <a:t>Pin Layout of L293D</a:t>
          </a:r>
        </a:p>
      </dgm:t>
    </dgm:pt>
    <dgm:pt modelId="{E2B322E9-B765-4D9A-A73E-EEE007C8CD7A}" type="parTrans" cxnId="{7CE64E5A-104B-4C56-BD93-10F3E916A431}">
      <dgm:prSet/>
      <dgm:spPr/>
      <dgm:t>
        <a:bodyPr/>
        <a:lstStyle/>
        <a:p>
          <a:endParaRPr lang="en-ID"/>
        </a:p>
      </dgm:t>
    </dgm:pt>
    <dgm:pt modelId="{DEA0260D-A224-4A1D-9945-5F842FC6A2C9}" type="sibTrans" cxnId="{7CE64E5A-104B-4C56-BD93-10F3E916A431}">
      <dgm:prSet/>
      <dgm:spPr/>
      <dgm:t>
        <a:bodyPr/>
        <a:lstStyle/>
        <a:p>
          <a:endParaRPr lang="en-ID"/>
        </a:p>
      </dgm:t>
    </dgm:pt>
    <dgm:pt modelId="{03EA3452-7440-425A-A573-FA5C04AD9338}" type="pres">
      <dgm:prSet presAssocID="{E059488F-8466-40BF-829B-5134EA53EC9D}" presName="linear" presStyleCnt="0">
        <dgm:presLayoutVars>
          <dgm:animLvl val="lvl"/>
          <dgm:resizeHandles val="exact"/>
        </dgm:presLayoutVars>
      </dgm:prSet>
      <dgm:spPr/>
    </dgm:pt>
    <dgm:pt modelId="{F874F42E-A82D-4F7C-A0FE-D4B2F823547C}" type="pres">
      <dgm:prSet presAssocID="{4876216A-E843-4636-8AFD-08ABB19B22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BDD305A-F4C9-4EF1-ADDB-9B837BB22822}" type="presOf" srcId="{E059488F-8466-40BF-829B-5134EA53EC9D}" destId="{03EA3452-7440-425A-A573-FA5C04AD9338}" srcOrd="0" destOrd="0" presId="urn:microsoft.com/office/officeart/2005/8/layout/vList2"/>
    <dgm:cxn modelId="{7CE64E5A-104B-4C56-BD93-10F3E916A431}" srcId="{E059488F-8466-40BF-829B-5134EA53EC9D}" destId="{4876216A-E843-4636-8AFD-08ABB19B22A0}" srcOrd="0" destOrd="0" parTransId="{E2B322E9-B765-4D9A-A73E-EEE007C8CD7A}" sibTransId="{DEA0260D-A224-4A1D-9945-5F842FC6A2C9}"/>
    <dgm:cxn modelId="{9EF324CF-79D7-4F55-B5D8-D69E35B5C7CA}" type="presOf" srcId="{4876216A-E843-4636-8AFD-08ABB19B22A0}" destId="{F874F42E-A82D-4F7C-A0FE-D4B2F823547C}" srcOrd="0" destOrd="0" presId="urn:microsoft.com/office/officeart/2005/8/layout/vList2"/>
    <dgm:cxn modelId="{995EFC5A-1D72-4EEA-84EB-37360FEED79C}" type="presParOf" srcId="{03EA3452-7440-425A-A573-FA5C04AD9338}" destId="{F874F42E-A82D-4F7C-A0FE-D4B2F82354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EBCF15-4513-43F5-B4FE-BAF3D8BE79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1F583FB-559B-491C-9873-0225FD2878F1}">
      <dgm:prSet phldrT="[Text]" custT="1"/>
      <dgm:spPr>
        <a:solidFill>
          <a:srgbClr val="2C71A4"/>
        </a:solidFill>
      </dgm:spPr>
      <dgm:t>
        <a:bodyPr/>
        <a:lstStyle/>
        <a:p>
          <a:pPr algn="ctr">
            <a:buNone/>
          </a:pPr>
          <a:r>
            <a:rPr lang="en-US" sz="4000" b="1" u="sng" dirty="0">
              <a:solidFill>
                <a:schemeClr val="bg1"/>
              </a:solidFill>
            </a:rPr>
            <a:t>Battery</a:t>
          </a:r>
          <a:endParaRPr lang="en-ID" sz="4000" dirty="0"/>
        </a:p>
      </dgm:t>
    </dgm:pt>
    <dgm:pt modelId="{9263ECF5-56C0-474B-BA90-01D25967BE73}" type="parTrans" cxnId="{E5E64B24-145E-4693-A28F-37871DBE36FE}">
      <dgm:prSet/>
      <dgm:spPr/>
      <dgm:t>
        <a:bodyPr/>
        <a:lstStyle/>
        <a:p>
          <a:endParaRPr lang="en-ID"/>
        </a:p>
      </dgm:t>
    </dgm:pt>
    <dgm:pt modelId="{83EF2865-DCF5-4927-9BD3-67C54593912D}" type="sibTrans" cxnId="{E5E64B24-145E-4693-A28F-37871DBE36FE}">
      <dgm:prSet/>
      <dgm:spPr/>
      <dgm:t>
        <a:bodyPr/>
        <a:lstStyle/>
        <a:p>
          <a:endParaRPr lang="en-ID"/>
        </a:p>
      </dgm:t>
    </dgm:pt>
    <dgm:pt modelId="{DD0619BA-6E91-4B87-9603-DBDC17B77E72}" type="pres">
      <dgm:prSet presAssocID="{F7EBCF15-4513-43F5-B4FE-BAF3D8BE79EC}" presName="linear" presStyleCnt="0">
        <dgm:presLayoutVars>
          <dgm:animLvl val="lvl"/>
          <dgm:resizeHandles val="exact"/>
        </dgm:presLayoutVars>
      </dgm:prSet>
      <dgm:spPr/>
    </dgm:pt>
    <dgm:pt modelId="{0C28348D-FCA7-4CE6-9CB4-E6094D0B4C3B}" type="pres">
      <dgm:prSet presAssocID="{A1F583FB-559B-491C-9873-0225FD2878F1}" presName="parentText" presStyleLbl="node1" presStyleIdx="0" presStyleCnt="1" custScaleY="56035" custLinFactNeighborY="-37370">
        <dgm:presLayoutVars>
          <dgm:chMax val="0"/>
          <dgm:bulletEnabled val="1"/>
        </dgm:presLayoutVars>
      </dgm:prSet>
      <dgm:spPr/>
    </dgm:pt>
  </dgm:ptLst>
  <dgm:cxnLst>
    <dgm:cxn modelId="{E5E64B24-145E-4693-A28F-37871DBE36FE}" srcId="{F7EBCF15-4513-43F5-B4FE-BAF3D8BE79EC}" destId="{A1F583FB-559B-491C-9873-0225FD2878F1}" srcOrd="0" destOrd="0" parTransId="{9263ECF5-56C0-474B-BA90-01D25967BE73}" sibTransId="{83EF2865-DCF5-4927-9BD3-67C54593912D}"/>
    <dgm:cxn modelId="{DC761070-4BA2-44C3-8E7B-3F7323B49544}" type="presOf" srcId="{F7EBCF15-4513-43F5-B4FE-BAF3D8BE79EC}" destId="{DD0619BA-6E91-4B87-9603-DBDC17B77E72}" srcOrd="0" destOrd="0" presId="urn:microsoft.com/office/officeart/2005/8/layout/vList2"/>
    <dgm:cxn modelId="{E95ED1BC-CE9C-4BBC-970D-121C9929C4EC}" type="presOf" srcId="{A1F583FB-559B-491C-9873-0225FD2878F1}" destId="{0C28348D-FCA7-4CE6-9CB4-E6094D0B4C3B}" srcOrd="0" destOrd="0" presId="urn:microsoft.com/office/officeart/2005/8/layout/vList2"/>
    <dgm:cxn modelId="{32F244B2-7DF5-4499-B6D9-463199E74934}" type="presParOf" srcId="{DD0619BA-6E91-4B87-9603-DBDC17B77E72}" destId="{0C28348D-FCA7-4CE6-9CB4-E6094D0B4C3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0A1811F8-8EA9-45DB-A4CD-E91D5D365C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3BC2D19-9438-4BCA-8723-2EC7E8EB1475}">
      <dgm:prSet phldrT="[Text]" custT="1"/>
      <dgm:spPr/>
      <dgm:t>
        <a:bodyPr/>
        <a:lstStyle/>
        <a:p>
          <a:r>
            <a:rPr lang="en-US" sz="2600" dirty="0"/>
            <a:t>Image of the L293D with pin labels.</a:t>
          </a:r>
          <a:endParaRPr lang="en-ID" sz="2600" dirty="0"/>
        </a:p>
      </dgm:t>
    </dgm:pt>
    <dgm:pt modelId="{9C50CE03-DE52-4904-94FC-CCFAB39F9866}" type="parTrans" cxnId="{30E5C420-E4F2-4D82-BF2C-306BDAEDEB5B}">
      <dgm:prSet/>
      <dgm:spPr/>
      <dgm:t>
        <a:bodyPr/>
        <a:lstStyle/>
        <a:p>
          <a:endParaRPr lang="en-ID" sz="2600"/>
        </a:p>
      </dgm:t>
    </dgm:pt>
    <dgm:pt modelId="{EDCA31D6-096D-4A14-BEEF-ACD4889DBDED}" type="sibTrans" cxnId="{30E5C420-E4F2-4D82-BF2C-306BDAEDEB5B}">
      <dgm:prSet/>
      <dgm:spPr/>
      <dgm:t>
        <a:bodyPr/>
        <a:lstStyle/>
        <a:p>
          <a:endParaRPr lang="en-ID" sz="2600"/>
        </a:p>
      </dgm:t>
    </dgm:pt>
    <dgm:pt modelId="{3D507971-7DAF-4334-B734-726E50F35319}">
      <dgm:prSet custT="1"/>
      <dgm:spPr/>
      <dgm:t>
        <a:bodyPr/>
        <a:lstStyle/>
        <a:p>
          <a:pPr algn="ctr"/>
          <a:r>
            <a:rPr lang="en-ID" sz="2600"/>
            <a:t>Main Pins:</a:t>
          </a:r>
        </a:p>
      </dgm:t>
    </dgm:pt>
    <dgm:pt modelId="{2F314881-98DF-4BFE-B4E8-4C93A6E03BF5}" type="parTrans" cxnId="{9581DA3F-4A59-4283-9722-DECDCDA8B63F}">
      <dgm:prSet/>
      <dgm:spPr/>
      <dgm:t>
        <a:bodyPr/>
        <a:lstStyle/>
        <a:p>
          <a:endParaRPr lang="en-ID" sz="2600"/>
        </a:p>
      </dgm:t>
    </dgm:pt>
    <dgm:pt modelId="{E008E463-C542-4E81-B1E4-07C7FD160926}" type="sibTrans" cxnId="{9581DA3F-4A59-4283-9722-DECDCDA8B63F}">
      <dgm:prSet/>
      <dgm:spPr/>
      <dgm:t>
        <a:bodyPr/>
        <a:lstStyle/>
        <a:p>
          <a:endParaRPr lang="en-ID" sz="2600"/>
        </a:p>
      </dgm:t>
    </dgm:pt>
    <dgm:pt modelId="{0EA049F9-FAD0-4601-8D40-7D31B057B229}">
      <dgm:prSet custT="1"/>
      <dgm:spPr/>
      <dgm:t>
        <a:bodyPr/>
        <a:lstStyle/>
        <a:p>
          <a:r>
            <a:rPr lang="en-US" sz="2600"/>
            <a:t>Input Pins (1A, 2A, 3A, 4A) for controlling motors.</a:t>
          </a:r>
          <a:endParaRPr lang="en-ID" sz="2600"/>
        </a:p>
      </dgm:t>
    </dgm:pt>
    <dgm:pt modelId="{317B111B-E0BF-4CC6-B7C9-10F4C02F0EB7}" type="parTrans" cxnId="{58DC9F0D-73BA-4D3D-8F99-49C79ACD6097}">
      <dgm:prSet/>
      <dgm:spPr/>
      <dgm:t>
        <a:bodyPr/>
        <a:lstStyle/>
        <a:p>
          <a:endParaRPr lang="en-ID" sz="2600"/>
        </a:p>
      </dgm:t>
    </dgm:pt>
    <dgm:pt modelId="{86FF42D3-8073-47F9-B017-BCB45C99B4AD}" type="sibTrans" cxnId="{58DC9F0D-73BA-4D3D-8F99-49C79ACD6097}">
      <dgm:prSet/>
      <dgm:spPr/>
      <dgm:t>
        <a:bodyPr/>
        <a:lstStyle/>
        <a:p>
          <a:endParaRPr lang="en-ID" sz="2600"/>
        </a:p>
      </dgm:t>
    </dgm:pt>
    <dgm:pt modelId="{9E851A33-FE2C-40D3-A548-B80520F9D241}">
      <dgm:prSet custT="1"/>
      <dgm:spPr/>
      <dgm:t>
        <a:bodyPr/>
        <a:lstStyle/>
        <a:p>
          <a:r>
            <a:rPr lang="en-US" sz="2600"/>
            <a:t>Output Pins (1Y, 2Y, 3Y, 4Y) connected to motors.</a:t>
          </a:r>
          <a:endParaRPr lang="en-ID" sz="2600"/>
        </a:p>
      </dgm:t>
    </dgm:pt>
    <dgm:pt modelId="{7007B346-BC9E-4BB8-8F60-0245E1839720}" type="parTrans" cxnId="{DB38546E-F3D9-4C98-8AB1-B47E92A0D65B}">
      <dgm:prSet/>
      <dgm:spPr/>
      <dgm:t>
        <a:bodyPr/>
        <a:lstStyle/>
        <a:p>
          <a:endParaRPr lang="en-ID" sz="2600"/>
        </a:p>
      </dgm:t>
    </dgm:pt>
    <dgm:pt modelId="{F3B3382E-425E-43A3-911F-D7F9F04D5930}" type="sibTrans" cxnId="{DB38546E-F3D9-4C98-8AB1-B47E92A0D65B}">
      <dgm:prSet/>
      <dgm:spPr/>
      <dgm:t>
        <a:bodyPr/>
        <a:lstStyle/>
        <a:p>
          <a:endParaRPr lang="en-ID" sz="2600"/>
        </a:p>
      </dgm:t>
    </dgm:pt>
    <dgm:pt modelId="{B14F8C52-A287-4478-974E-904587E4C0A5}">
      <dgm:prSet custT="1"/>
      <dgm:spPr/>
      <dgm:t>
        <a:bodyPr/>
        <a:lstStyle/>
        <a:p>
          <a:r>
            <a:rPr lang="en-US" sz="2600"/>
            <a:t>Enable Pins to activate the motors.</a:t>
          </a:r>
          <a:endParaRPr lang="en-ID" sz="2600"/>
        </a:p>
      </dgm:t>
    </dgm:pt>
    <dgm:pt modelId="{474DD220-2DF9-4BA1-AE76-A084C80F1DD3}" type="parTrans" cxnId="{CA33E8F0-046D-4771-AA97-BBB1CCAEDAD1}">
      <dgm:prSet/>
      <dgm:spPr/>
      <dgm:t>
        <a:bodyPr/>
        <a:lstStyle/>
        <a:p>
          <a:endParaRPr lang="en-ID" sz="2600"/>
        </a:p>
      </dgm:t>
    </dgm:pt>
    <dgm:pt modelId="{4372FF3C-C08C-4AB3-87F8-9DB9D889401C}" type="sibTrans" cxnId="{CA33E8F0-046D-4771-AA97-BBB1CCAEDAD1}">
      <dgm:prSet/>
      <dgm:spPr/>
      <dgm:t>
        <a:bodyPr/>
        <a:lstStyle/>
        <a:p>
          <a:endParaRPr lang="en-ID" sz="2600"/>
        </a:p>
      </dgm:t>
    </dgm:pt>
    <dgm:pt modelId="{6FDC803B-1A0F-4562-B458-C250F1E2571F}">
      <dgm:prSet custT="1"/>
      <dgm:spPr/>
      <dgm:t>
        <a:bodyPr/>
        <a:lstStyle/>
        <a:p>
          <a:r>
            <a:rPr lang="en-US" sz="2600"/>
            <a:t>Vcc (Power) for motor power supply.</a:t>
          </a:r>
          <a:endParaRPr lang="en-ID" sz="2600"/>
        </a:p>
      </dgm:t>
    </dgm:pt>
    <dgm:pt modelId="{9473C6DA-4FA1-4FE1-979E-69E169099D52}" type="parTrans" cxnId="{46E0203A-B2C4-4AA2-A07B-0A2A002F9494}">
      <dgm:prSet/>
      <dgm:spPr/>
      <dgm:t>
        <a:bodyPr/>
        <a:lstStyle/>
        <a:p>
          <a:endParaRPr lang="en-ID" sz="2600"/>
        </a:p>
      </dgm:t>
    </dgm:pt>
    <dgm:pt modelId="{1A9F23DD-B92B-43CF-BA2E-605541137A4C}" type="sibTrans" cxnId="{46E0203A-B2C4-4AA2-A07B-0A2A002F9494}">
      <dgm:prSet/>
      <dgm:spPr/>
      <dgm:t>
        <a:bodyPr/>
        <a:lstStyle/>
        <a:p>
          <a:endParaRPr lang="en-ID" sz="2600"/>
        </a:p>
      </dgm:t>
    </dgm:pt>
    <dgm:pt modelId="{8D981A78-8134-4488-8685-4DDB133171BF}">
      <dgm:prSet custT="1"/>
      <dgm:spPr/>
      <dgm:t>
        <a:bodyPr/>
        <a:lstStyle/>
        <a:p>
          <a:r>
            <a:rPr lang="en-US" sz="2600" dirty="0"/>
            <a:t>Simple explanation of key pin roles.</a:t>
          </a:r>
          <a:endParaRPr lang="en-ID" sz="2600" dirty="0"/>
        </a:p>
      </dgm:t>
    </dgm:pt>
    <dgm:pt modelId="{3E0D5251-77FF-4059-B498-49C3B7EF9BB5}" type="parTrans" cxnId="{DD156354-4D40-4714-BCF1-D660573591D1}">
      <dgm:prSet/>
      <dgm:spPr/>
      <dgm:t>
        <a:bodyPr/>
        <a:lstStyle/>
        <a:p>
          <a:endParaRPr lang="en-ID" sz="2600"/>
        </a:p>
      </dgm:t>
    </dgm:pt>
    <dgm:pt modelId="{CC5C2BF6-BF16-4DD9-962D-448FB43A9200}" type="sibTrans" cxnId="{DD156354-4D40-4714-BCF1-D660573591D1}">
      <dgm:prSet/>
      <dgm:spPr/>
      <dgm:t>
        <a:bodyPr/>
        <a:lstStyle/>
        <a:p>
          <a:endParaRPr lang="en-ID" sz="2600"/>
        </a:p>
      </dgm:t>
    </dgm:pt>
    <dgm:pt modelId="{3B382915-7B1B-4313-B0A3-E15A1C5E7C71}" type="pres">
      <dgm:prSet presAssocID="{0A1811F8-8EA9-45DB-A4CD-E91D5D365C32}" presName="linear" presStyleCnt="0">
        <dgm:presLayoutVars>
          <dgm:animLvl val="lvl"/>
          <dgm:resizeHandles val="exact"/>
        </dgm:presLayoutVars>
      </dgm:prSet>
      <dgm:spPr/>
    </dgm:pt>
    <dgm:pt modelId="{21D69F1F-466A-45CC-824C-EA9752B51A2E}" type="pres">
      <dgm:prSet presAssocID="{33BC2D19-9438-4BCA-8723-2EC7E8EB147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A13D9B3-7B50-4869-AA68-AF3B495F312F}" type="pres">
      <dgm:prSet presAssocID="{EDCA31D6-096D-4A14-BEEF-ACD4889DBDED}" presName="spacer" presStyleCnt="0"/>
      <dgm:spPr/>
    </dgm:pt>
    <dgm:pt modelId="{DDA19694-810B-4F5F-BCD2-30A77308F681}" type="pres">
      <dgm:prSet presAssocID="{3D507971-7DAF-4334-B734-726E50F35319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0A796D1-14A1-4041-A13B-F29FDD0B3687}" type="pres">
      <dgm:prSet presAssocID="{E008E463-C542-4E81-B1E4-07C7FD160926}" presName="spacer" presStyleCnt="0"/>
      <dgm:spPr/>
    </dgm:pt>
    <dgm:pt modelId="{898F1802-9B85-4C74-BBEA-6F79A29C080D}" type="pres">
      <dgm:prSet presAssocID="{0EA049F9-FAD0-4601-8D40-7D31B057B22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A7E4774-76E3-446B-99BA-2372AB73D4AE}" type="pres">
      <dgm:prSet presAssocID="{86FF42D3-8073-47F9-B017-BCB45C99B4AD}" presName="spacer" presStyleCnt="0"/>
      <dgm:spPr/>
    </dgm:pt>
    <dgm:pt modelId="{F590610D-2C42-41CB-8062-911A549E160E}" type="pres">
      <dgm:prSet presAssocID="{9E851A33-FE2C-40D3-A548-B80520F9D24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E101709-1D77-4379-A9F6-7200E43C9ECB}" type="pres">
      <dgm:prSet presAssocID="{F3B3382E-425E-43A3-911F-D7F9F04D5930}" presName="spacer" presStyleCnt="0"/>
      <dgm:spPr/>
    </dgm:pt>
    <dgm:pt modelId="{C5CF51ED-7210-4F92-B830-15F59E1204B2}" type="pres">
      <dgm:prSet presAssocID="{B14F8C52-A287-4478-974E-904587E4C0A5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EBE27B7-520F-4563-9671-96110A3D014A}" type="pres">
      <dgm:prSet presAssocID="{4372FF3C-C08C-4AB3-87F8-9DB9D889401C}" presName="spacer" presStyleCnt="0"/>
      <dgm:spPr/>
    </dgm:pt>
    <dgm:pt modelId="{AF69176C-12E8-40E9-98FF-DA40D45A9457}" type="pres">
      <dgm:prSet presAssocID="{6FDC803B-1A0F-4562-B458-C250F1E2571F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5B409C6-5E7D-49BC-9963-F095B30833BD}" type="pres">
      <dgm:prSet presAssocID="{1A9F23DD-B92B-43CF-BA2E-605541137A4C}" presName="spacer" presStyleCnt="0"/>
      <dgm:spPr/>
    </dgm:pt>
    <dgm:pt modelId="{6F79C60A-4B9A-42FF-832E-9DFBDCE8DAB6}" type="pres">
      <dgm:prSet presAssocID="{8D981A78-8134-4488-8685-4DDB133171B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8DC9F0D-73BA-4D3D-8F99-49C79ACD6097}" srcId="{0A1811F8-8EA9-45DB-A4CD-E91D5D365C32}" destId="{0EA049F9-FAD0-4601-8D40-7D31B057B229}" srcOrd="2" destOrd="0" parTransId="{317B111B-E0BF-4CC6-B7C9-10F4C02F0EB7}" sibTransId="{86FF42D3-8073-47F9-B017-BCB45C99B4AD}"/>
    <dgm:cxn modelId="{30E5C420-E4F2-4D82-BF2C-306BDAEDEB5B}" srcId="{0A1811F8-8EA9-45DB-A4CD-E91D5D365C32}" destId="{33BC2D19-9438-4BCA-8723-2EC7E8EB1475}" srcOrd="0" destOrd="0" parTransId="{9C50CE03-DE52-4904-94FC-CCFAB39F9866}" sibTransId="{EDCA31D6-096D-4A14-BEEF-ACD4889DBDED}"/>
    <dgm:cxn modelId="{46E0203A-B2C4-4AA2-A07B-0A2A002F9494}" srcId="{0A1811F8-8EA9-45DB-A4CD-E91D5D365C32}" destId="{6FDC803B-1A0F-4562-B458-C250F1E2571F}" srcOrd="5" destOrd="0" parTransId="{9473C6DA-4FA1-4FE1-979E-69E169099D52}" sibTransId="{1A9F23DD-B92B-43CF-BA2E-605541137A4C}"/>
    <dgm:cxn modelId="{9581DA3F-4A59-4283-9722-DECDCDA8B63F}" srcId="{0A1811F8-8EA9-45DB-A4CD-E91D5D365C32}" destId="{3D507971-7DAF-4334-B734-726E50F35319}" srcOrd="1" destOrd="0" parTransId="{2F314881-98DF-4BFE-B4E8-4C93A6E03BF5}" sibTransId="{E008E463-C542-4E81-B1E4-07C7FD160926}"/>
    <dgm:cxn modelId="{9DB9A460-5F56-40E3-86E5-5FC36ED7F593}" type="presOf" srcId="{0EA049F9-FAD0-4601-8D40-7D31B057B229}" destId="{898F1802-9B85-4C74-BBEA-6F79A29C080D}" srcOrd="0" destOrd="0" presId="urn:microsoft.com/office/officeart/2005/8/layout/vList2"/>
    <dgm:cxn modelId="{DC2E144C-08B2-4E01-9963-EED19CA0A603}" type="presOf" srcId="{6FDC803B-1A0F-4562-B458-C250F1E2571F}" destId="{AF69176C-12E8-40E9-98FF-DA40D45A9457}" srcOrd="0" destOrd="0" presId="urn:microsoft.com/office/officeart/2005/8/layout/vList2"/>
    <dgm:cxn modelId="{DB38546E-F3D9-4C98-8AB1-B47E92A0D65B}" srcId="{0A1811F8-8EA9-45DB-A4CD-E91D5D365C32}" destId="{9E851A33-FE2C-40D3-A548-B80520F9D241}" srcOrd="3" destOrd="0" parTransId="{7007B346-BC9E-4BB8-8F60-0245E1839720}" sibTransId="{F3B3382E-425E-43A3-911F-D7F9F04D5930}"/>
    <dgm:cxn modelId="{89473851-9519-4112-8113-7273A47066EA}" type="presOf" srcId="{33BC2D19-9438-4BCA-8723-2EC7E8EB1475}" destId="{21D69F1F-466A-45CC-824C-EA9752B51A2E}" srcOrd="0" destOrd="0" presId="urn:microsoft.com/office/officeart/2005/8/layout/vList2"/>
    <dgm:cxn modelId="{8AB67471-12FA-444E-80E1-C9C1BE4AA0EB}" type="presOf" srcId="{3D507971-7DAF-4334-B734-726E50F35319}" destId="{DDA19694-810B-4F5F-BCD2-30A77308F681}" srcOrd="0" destOrd="0" presId="urn:microsoft.com/office/officeart/2005/8/layout/vList2"/>
    <dgm:cxn modelId="{DD156354-4D40-4714-BCF1-D660573591D1}" srcId="{0A1811F8-8EA9-45DB-A4CD-E91D5D365C32}" destId="{8D981A78-8134-4488-8685-4DDB133171BF}" srcOrd="6" destOrd="0" parTransId="{3E0D5251-77FF-4059-B498-49C3B7EF9BB5}" sibTransId="{CC5C2BF6-BF16-4DD9-962D-448FB43A9200}"/>
    <dgm:cxn modelId="{E6E99D7F-C216-4E3E-88CA-E395FA9B1BD6}" type="presOf" srcId="{B14F8C52-A287-4478-974E-904587E4C0A5}" destId="{C5CF51ED-7210-4F92-B830-15F59E1204B2}" srcOrd="0" destOrd="0" presId="urn:microsoft.com/office/officeart/2005/8/layout/vList2"/>
    <dgm:cxn modelId="{CCD8F88D-ECD3-47E4-B784-BFD7FC38B924}" type="presOf" srcId="{8D981A78-8134-4488-8685-4DDB133171BF}" destId="{6F79C60A-4B9A-42FF-832E-9DFBDCE8DAB6}" srcOrd="0" destOrd="0" presId="urn:microsoft.com/office/officeart/2005/8/layout/vList2"/>
    <dgm:cxn modelId="{D2386DA8-BA4F-48F3-BF18-4383E1936EAB}" type="presOf" srcId="{9E851A33-FE2C-40D3-A548-B80520F9D241}" destId="{F590610D-2C42-41CB-8062-911A549E160E}" srcOrd="0" destOrd="0" presId="urn:microsoft.com/office/officeart/2005/8/layout/vList2"/>
    <dgm:cxn modelId="{0F3744AF-A854-4B6C-BF56-00EC4777CD1A}" type="presOf" srcId="{0A1811F8-8EA9-45DB-A4CD-E91D5D365C32}" destId="{3B382915-7B1B-4313-B0A3-E15A1C5E7C71}" srcOrd="0" destOrd="0" presId="urn:microsoft.com/office/officeart/2005/8/layout/vList2"/>
    <dgm:cxn modelId="{CA33E8F0-046D-4771-AA97-BBB1CCAEDAD1}" srcId="{0A1811F8-8EA9-45DB-A4CD-E91D5D365C32}" destId="{B14F8C52-A287-4478-974E-904587E4C0A5}" srcOrd="4" destOrd="0" parTransId="{474DD220-2DF9-4BA1-AE76-A084C80F1DD3}" sibTransId="{4372FF3C-C08C-4AB3-87F8-9DB9D889401C}"/>
    <dgm:cxn modelId="{B3BDEC20-8FCE-4E23-A65D-A55F07ACA8AA}" type="presParOf" srcId="{3B382915-7B1B-4313-B0A3-E15A1C5E7C71}" destId="{21D69F1F-466A-45CC-824C-EA9752B51A2E}" srcOrd="0" destOrd="0" presId="urn:microsoft.com/office/officeart/2005/8/layout/vList2"/>
    <dgm:cxn modelId="{9032D108-B6D6-4868-B0C2-B21D8B81DC23}" type="presParOf" srcId="{3B382915-7B1B-4313-B0A3-E15A1C5E7C71}" destId="{7A13D9B3-7B50-4869-AA68-AF3B495F312F}" srcOrd="1" destOrd="0" presId="urn:microsoft.com/office/officeart/2005/8/layout/vList2"/>
    <dgm:cxn modelId="{8264ABC0-2D42-4F68-9A86-360C4A24BB81}" type="presParOf" srcId="{3B382915-7B1B-4313-B0A3-E15A1C5E7C71}" destId="{DDA19694-810B-4F5F-BCD2-30A77308F681}" srcOrd="2" destOrd="0" presId="urn:microsoft.com/office/officeart/2005/8/layout/vList2"/>
    <dgm:cxn modelId="{92D65FC6-28EC-4F6C-807C-504041B60FB4}" type="presParOf" srcId="{3B382915-7B1B-4313-B0A3-E15A1C5E7C71}" destId="{D0A796D1-14A1-4041-A13B-F29FDD0B3687}" srcOrd="3" destOrd="0" presId="urn:microsoft.com/office/officeart/2005/8/layout/vList2"/>
    <dgm:cxn modelId="{C133B51E-899C-492F-920F-6A745CD29E3C}" type="presParOf" srcId="{3B382915-7B1B-4313-B0A3-E15A1C5E7C71}" destId="{898F1802-9B85-4C74-BBEA-6F79A29C080D}" srcOrd="4" destOrd="0" presId="urn:microsoft.com/office/officeart/2005/8/layout/vList2"/>
    <dgm:cxn modelId="{87A4DB45-9D30-436A-9406-06014225BF91}" type="presParOf" srcId="{3B382915-7B1B-4313-B0A3-E15A1C5E7C71}" destId="{8A7E4774-76E3-446B-99BA-2372AB73D4AE}" srcOrd="5" destOrd="0" presId="urn:microsoft.com/office/officeart/2005/8/layout/vList2"/>
    <dgm:cxn modelId="{C6DB33BE-8CE0-4D45-9A2F-1CE90444D4C0}" type="presParOf" srcId="{3B382915-7B1B-4313-B0A3-E15A1C5E7C71}" destId="{F590610D-2C42-41CB-8062-911A549E160E}" srcOrd="6" destOrd="0" presId="urn:microsoft.com/office/officeart/2005/8/layout/vList2"/>
    <dgm:cxn modelId="{07E079E4-E579-4388-B48F-FDF9AC5FE074}" type="presParOf" srcId="{3B382915-7B1B-4313-B0A3-E15A1C5E7C71}" destId="{AE101709-1D77-4379-A9F6-7200E43C9ECB}" srcOrd="7" destOrd="0" presId="urn:microsoft.com/office/officeart/2005/8/layout/vList2"/>
    <dgm:cxn modelId="{AB548849-A8CD-49FA-98AD-952D6DCB3506}" type="presParOf" srcId="{3B382915-7B1B-4313-B0A3-E15A1C5E7C71}" destId="{C5CF51ED-7210-4F92-B830-15F59E1204B2}" srcOrd="8" destOrd="0" presId="urn:microsoft.com/office/officeart/2005/8/layout/vList2"/>
    <dgm:cxn modelId="{988AEDDA-848A-41CC-AF0E-24876571D476}" type="presParOf" srcId="{3B382915-7B1B-4313-B0A3-E15A1C5E7C71}" destId="{1EBE27B7-520F-4563-9671-96110A3D014A}" srcOrd="9" destOrd="0" presId="urn:microsoft.com/office/officeart/2005/8/layout/vList2"/>
    <dgm:cxn modelId="{A9A7D6A7-2732-4A7B-A3A1-2B33A2ED6A6E}" type="presParOf" srcId="{3B382915-7B1B-4313-B0A3-E15A1C5E7C71}" destId="{AF69176C-12E8-40E9-98FF-DA40D45A9457}" srcOrd="10" destOrd="0" presId="urn:microsoft.com/office/officeart/2005/8/layout/vList2"/>
    <dgm:cxn modelId="{F9B50179-1398-4F6D-94C7-89E948874A39}" type="presParOf" srcId="{3B382915-7B1B-4313-B0A3-E15A1C5E7C71}" destId="{25B409C6-5E7D-49BC-9963-F095B30833BD}" srcOrd="11" destOrd="0" presId="urn:microsoft.com/office/officeart/2005/8/layout/vList2"/>
    <dgm:cxn modelId="{810710E0-905E-45F3-873E-212C9FB1D1FC}" type="presParOf" srcId="{3B382915-7B1B-4313-B0A3-E15A1C5E7C71}" destId="{6F79C60A-4B9A-42FF-832E-9DFBDCE8DAB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91FD91A2-9213-4BDF-A37A-F4521F5CEB2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90F9E3D-3368-42D1-9AB4-32A5A5DF6E5F}">
      <dgm:prSet phldrT="[Text]" custT="1"/>
      <dgm:spPr/>
      <dgm:t>
        <a:bodyPr/>
        <a:lstStyle/>
        <a:p>
          <a:pPr algn="ctr"/>
          <a:r>
            <a:rPr lang="en-US" sz="4500" dirty="0"/>
            <a:t>How to Use the L293D in Your Projects</a:t>
          </a:r>
          <a:endParaRPr lang="en-ID" sz="4500" dirty="0"/>
        </a:p>
      </dgm:t>
    </dgm:pt>
    <dgm:pt modelId="{8C8993A7-20E1-4437-A2CE-E65111C29FFC}" type="parTrans" cxnId="{0C11BF84-7880-4669-B434-7AE225359E85}">
      <dgm:prSet/>
      <dgm:spPr/>
      <dgm:t>
        <a:bodyPr/>
        <a:lstStyle/>
        <a:p>
          <a:pPr algn="ctr"/>
          <a:endParaRPr lang="en-ID"/>
        </a:p>
      </dgm:t>
    </dgm:pt>
    <dgm:pt modelId="{D075F41E-5385-44BA-9325-6BECFA96622C}" type="sibTrans" cxnId="{0C11BF84-7880-4669-B434-7AE225359E85}">
      <dgm:prSet/>
      <dgm:spPr/>
      <dgm:t>
        <a:bodyPr/>
        <a:lstStyle/>
        <a:p>
          <a:pPr algn="ctr"/>
          <a:endParaRPr lang="en-ID"/>
        </a:p>
      </dgm:t>
    </dgm:pt>
    <dgm:pt modelId="{50EF3C3B-3AB3-43A0-B0EB-1C51DD98302E}" type="pres">
      <dgm:prSet presAssocID="{91FD91A2-9213-4BDF-A37A-F4521F5CEB22}" presName="linear" presStyleCnt="0">
        <dgm:presLayoutVars>
          <dgm:animLvl val="lvl"/>
          <dgm:resizeHandles val="exact"/>
        </dgm:presLayoutVars>
      </dgm:prSet>
      <dgm:spPr/>
    </dgm:pt>
    <dgm:pt modelId="{D455B29C-A5DF-4222-B4A8-7F3829A531EE}" type="pres">
      <dgm:prSet presAssocID="{A90F9E3D-3368-42D1-9AB4-32A5A5DF6E5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3AA7D6C-DA69-4B41-8B18-D1B0EB948671}" type="presOf" srcId="{A90F9E3D-3368-42D1-9AB4-32A5A5DF6E5F}" destId="{D455B29C-A5DF-4222-B4A8-7F3829A531EE}" srcOrd="0" destOrd="0" presId="urn:microsoft.com/office/officeart/2005/8/layout/vList2"/>
    <dgm:cxn modelId="{0C11BF84-7880-4669-B434-7AE225359E85}" srcId="{91FD91A2-9213-4BDF-A37A-F4521F5CEB22}" destId="{A90F9E3D-3368-42D1-9AB4-32A5A5DF6E5F}" srcOrd="0" destOrd="0" parTransId="{8C8993A7-20E1-4437-A2CE-E65111C29FFC}" sibTransId="{D075F41E-5385-44BA-9325-6BECFA96622C}"/>
    <dgm:cxn modelId="{20AC7BD0-939B-4D67-BCCC-5B9E3DACD38E}" type="presOf" srcId="{91FD91A2-9213-4BDF-A37A-F4521F5CEB22}" destId="{50EF3C3B-3AB3-43A0-B0EB-1C51DD98302E}" srcOrd="0" destOrd="0" presId="urn:microsoft.com/office/officeart/2005/8/layout/vList2"/>
    <dgm:cxn modelId="{66586165-6DD9-46CB-9C1A-4894BA1D94AA}" type="presParOf" srcId="{50EF3C3B-3AB3-43A0-B0EB-1C51DD98302E}" destId="{D455B29C-A5DF-4222-B4A8-7F3829A531E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B4A8E677-FA79-4138-9386-4D9155E226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D3E2D2A3-15C9-4E42-AEB1-8B8CF43B725D}">
      <dgm:prSet phldrT="[Text]" custT="1"/>
      <dgm:spPr/>
      <dgm:t>
        <a:bodyPr/>
        <a:lstStyle/>
        <a:p>
          <a:r>
            <a:rPr lang="en-US" sz="2600" dirty="0"/>
            <a:t>Connect to microcontroller (like Arduino) using input pins.</a:t>
          </a:r>
          <a:endParaRPr lang="en-ID" sz="2600" dirty="0"/>
        </a:p>
      </dgm:t>
    </dgm:pt>
    <dgm:pt modelId="{CED92160-6674-4EB2-9A6B-BF0B143D8FA0}" type="parTrans" cxnId="{26AC4E20-2D4A-46B6-987A-614A2FE1F294}">
      <dgm:prSet/>
      <dgm:spPr/>
      <dgm:t>
        <a:bodyPr/>
        <a:lstStyle/>
        <a:p>
          <a:endParaRPr lang="en-ID" sz="2600"/>
        </a:p>
      </dgm:t>
    </dgm:pt>
    <dgm:pt modelId="{ABDA1E34-27F1-413D-8BBB-D89B8EEBDD50}" type="sibTrans" cxnId="{26AC4E20-2D4A-46B6-987A-614A2FE1F294}">
      <dgm:prSet/>
      <dgm:spPr/>
      <dgm:t>
        <a:bodyPr/>
        <a:lstStyle/>
        <a:p>
          <a:endParaRPr lang="en-ID" sz="2600"/>
        </a:p>
      </dgm:t>
    </dgm:pt>
    <dgm:pt modelId="{3A8FF702-F329-4CB3-A0B5-0BA9426E23E3}">
      <dgm:prSet custT="1"/>
      <dgm:spPr/>
      <dgm:t>
        <a:bodyPr/>
        <a:lstStyle/>
        <a:p>
          <a:r>
            <a:rPr lang="en-US" sz="2600" dirty="0"/>
            <a:t>Attach motors to the output pins.</a:t>
          </a:r>
          <a:endParaRPr lang="en-ID" sz="2600" dirty="0"/>
        </a:p>
      </dgm:t>
    </dgm:pt>
    <dgm:pt modelId="{3E068425-7C1C-4DA4-9BA4-E1E2111CC6D3}" type="parTrans" cxnId="{E1CEACD6-38F6-4EB2-BCB0-38C2C8F60BAC}">
      <dgm:prSet/>
      <dgm:spPr/>
      <dgm:t>
        <a:bodyPr/>
        <a:lstStyle/>
        <a:p>
          <a:endParaRPr lang="en-ID" sz="2600"/>
        </a:p>
      </dgm:t>
    </dgm:pt>
    <dgm:pt modelId="{4B586A3F-D6B4-4292-90D9-EFDB4D480957}" type="sibTrans" cxnId="{E1CEACD6-38F6-4EB2-BCB0-38C2C8F60BAC}">
      <dgm:prSet/>
      <dgm:spPr/>
      <dgm:t>
        <a:bodyPr/>
        <a:lstStyle/>
        <a:p>
          <a:endParaRPr lang="en-ID" sz="2600"/>
        </a:p>
      </dgm:t>
    </dgm:pt>
    <dgm:pt modelId="{80E420B7-5A8F-48F3-A73E-ABB4C2BFB258}">
      <dgm:prSet custT="1"/>
      <dgm:spPr/>
      <dgm:t>
        <a:bodyPr/>
        <a:lstStyle/>
        <a:p>
          <a:r>
            <a:rPr lang="en-US" sz="2600"/>
            <a:t>Control the direction and speed of motors using code.</a:t>
          </a:r>
          <a:endParaRPr lang="en-ID" sz="2600"/>
        </a:p>
      </dgm:t>
    </dgm:pt>
    <dgm:pt modelId="{1232F3F2-8D1A-438D-A334-9F617F85DEC8}" type="parTrans" cxnId="{466833F2-32FC-4336-86D9-4C858954AFAB}">
      <dgm:prSet/>
      <dgm:spPr/>
      <dgm:t>
        <a:bodyPr/>
        <a:lstStyle/>
        <a:p>
          <a:endParaRPr lang="en-ID" sz="2600"/>
        </a:p>
      </dgm:t>
    </dgm:pt>
    <dgm:pt modelId="{0D51166E-6DC6-479A-9D9B-130D3D0161C6}" type="sibTrans" cxnId="{466833F2-32FC-4336-86D9-4C858954AFAB}">
      <dgm:prSet/>
      <dgm:spPr/>
      <dgm:t>
        <a:bodyPr/>
        <a:lstStyle/>
        <a:p>
          <a:endParaRPr lang="en-ID" sz="2600"/>
        </a:p>
      </dgm:t>
    </dgm:pt>
    <dgm:pt modelId="{D457A800-F807-4D86-8254-550BEE11D3B7}">
      <dgm:prSet custT="1"/>
      <dgm:spPr/>
      <dgm:t>
        <a:bodyPr/>
        <a:lstStyle/>
        <a:p>
          <a:r>
            <a:rPr lang="en-US" sz="2600" dirty="0"/>
            <a:t>Example projects: RC cars, robotic arms, obstacle-avoiding robots.</a:t>
          </a:r>
          <a:endParaRPr lang="en-ID" sz="2600" dirty="0"/>
        </a:p>
      </dgm:t>
    </dgm:pt>
    <dgm:pt modelId="{1C822E46-D6E4-46A6-BC8F-0E8A624BBEF0}" type="parTrans" cxnId="{F7537CB4-C6C2-41B4-890A-8FF0AE11F38F}">
      <dgm:prSet/>
      <dgm:spPr/>
      <dgm:t>
        <a:bodyPr/>
        <a:lstStyle/>
        <a:p>
          <a:endParaRPr lang="en-ID" sz="2600"/>
        </a:p>
      </dgm:t>
    </dgm:pt>
    <dgm:pt modelId="{7BF35BE6-D7D8-494F-9FD5-AC4A81F53526}" type="sibTrans" cxnId="{F7537CB4-C6C2-41B4-890A-8FF0AE11F38F}">
      <dgm:prSet/>
      <dgm:spPr/>
      <dgm:t>
        <a:bodyPr/>
        <a:lstStyle/>
        <a:p>
          <a:endParaRPr lang="en-ID" sz="2600"/>
        </a:p>
      </dgm:t>
    </dgm:pt>
    <dgm:pt modelId="{76F594DA-A1B7-4F8F-8C4F-5E2E8F270D9F}" type="pres">
      <dgm:prSet presAssocID="{B4A8E677-FA79-4138-9386-4D9155E22621}" presName="linear" presStyleCnt="0">
        <dgm:presLayoutVars>
          <dgm:animLvl val="lvl"/>
          <dgm:resizeHandles val="exact"/>
        </dgm:presLayoutVars>
      </dgm:prSet>
      <dgm:spPr/>
    </dgm:pt>
    <dgm:pt modelId="{EC6D9AA6-B683-4293-A9B4-9D12B05DD18C}" type="pres">
      <dgm:prSet presAssocID="{D3E2D2A3-15C9-4E42-AEB1-8B8CF43B725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287AD9-10BC-4D94-BD79-6DDFE73B64EA}" type="pres">
      <dgm:prSet presAssocID="{ABDA1E34-27F1-413D-8BBB-D89B8EEBDD50}" presName="spacer" presStyleCnt="0"/>
      <dgm:spPr/>
    </dgm:pt>
    <dgm:pt modelId="{F0B5D283-AE4D-4CD3-8AAE-69EF359DE76D}" type="pres">
      <dgm:prSet presAssocID="{3A8FF702-F329-4CB3-A0B5-0BA9426E23E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63971B4-7C31-4969-9540-59545EEF29FD}" type="pres">
      <dgm:prSet presAssocID="{4B586A3F-D6B4-4292-90D9-EFDB4D480957}" presName="spacer" presStyleCnt="0"/>
      <dgm:spPr/>
    </dgm:pt>
    <dgm:pt modelId="{1B75B3F2-A825-450E-89DC-EB2AD899006C}" type="pres">
      <dgm:prSet presAssocID="{80E420B7-5A8F-48F3-A73E-ABB4C2BFB2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E9586E-FDFE-4C61-BB69-F320DBB6566C}" type="pres">
      <dgm:prSet presAssocID="{0D51166E-6DC6-479A-9D9B-130D3D0161C6}" presName="spacer" presStyleCnt="0"/>
      <dgm:spPr/>
    </dgm:pt>
    <dgm:pt modelId="{C2F116FA-CCDA-4AF2-8FC0-4FAA01ED87F6}" type="pres">
      <dgm:prSet presAssocID="{D457A800-F807-4D86-8254-550BEE11D3B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F93D71B-4E81-416F-8A7B-5B1DCDA7B5CE}" type="presOf" srcId="{D457A800-F807-4D86-8254-550BEE11D3B7}" destId="{C2F116FA-CCDA-4AF2-8FC0-4FAA01ED87F6}" srcOrd="0" destOrd="0" presId="urn:microsoft.com/office/officeart/2005/8/layout/vList2"/>
    <dgm:cxn modelId="{26AC4E20-2D4A-46B6-987A-614A2FE1F294}" srcId="{B4A8E677-FA79-4138-9386-4D9155E22621}" destId="{D3E2D2A3-15C9-4E42-AEB1-8B8CF43B725D}" srcOrd="0" destOrd="0" parTransId="{CED92160-6674-4EB2-9A6B-BF0B143D8FA0}" sibTransId="{ABDA1E34-27F1-413D-8BBB-D89B8EEBDD50}"/>
    <dgm:cxn modelId="{71B2FE20-00DC-4EDD-9484-4E4D6360F730}" type="presOf" srcId="{3A8FF702-F329-4CB3-A0B5-0BA9426E23E3}" destId="{F0B5D283-AE4D-4CD3-8AAE-69EF359DE76D}" srcOrd="0" destOrd="0" presId="urn:microsoft.com/office/officeart/2005/8/layout/vList2"/>
    <dgm:cxn modelId="{903CD65E-DAA3-44B3-B2B5-3D0A04B33A63}" type="presOf" srcId="{D3E2D2A3-15C9-4E42-AEB1-8B8CF43B725D}" destId="{EC6D9AA6-B683-4293-A9B4-9D12B05DD18C}" srcOrd="0" destOrd="0" presId="urn:microsoft.com/office/officeart/2005/8/layout/vList2"/>
    <dgm:cxn modelId="{55C3204B-7389-4A9F-81DC-9840F41D9EDF}" type="presOf" srcId="{B4A8E677-FA79-4138-9386-4D9155E22621}" destId="{76F594DA-A1B7-4F8F-8C4F-5E2E8F270D9F}" srcOrd="0" destOrd="0" presId="urn:microsoft.com/office/officeart/2005/8/layout/vList2"/>
    <dgm:cxn modelId="{B0428B6C-8E9A-4375-84CB-E94E6E367CA9}" type="presOf" srcId="{80E420B7-5A8F-48F3-A73E-ABB4C2BFB258}" destId="{1B75B3F2-A825-450E-89DC-EB2AD899006C}" srcOrd="0" destOrd="0" presId="urn:microsoft.com/office/officeart/2005/8/layout/vList2"/>
    <dgm:cxn modelId="{F7537CB4-C6C2-41B4-890A-8FF0AE11F38F}" srcId="{B4A8E677-FA79-4138-9386-4D9155E22621}" destId="{D457A800-F807-4D86-8254-550BEE11D3B7}" srcOrd="3" destOrd="0" parTransId="{1C822E46-D6E4-46A6-BC8F-0E8A624BBEF0}" sibTransId="{7BF35BE6-D7D8-494F-9FD5-AC4A81F53526}"/>
    <dgm:cxn modelId="{E1CEACD6-38F6-4EB2-BCB0-38C2C8F60BAC}" srcId="{B4A8E677-FA79-4138-9386-4D9155E22621}" destId="{3A8FF702-F329-4CB3-A0B5-0BA9426E23E3}" srcOrd="1" destOrd="0" parTransId="{3E068425-7C1C-4DA4-9BA4-E1E2111CC6D3}" sibTransId="{4B586A3F-D6B4-4292-90D9-EFDB4D480957}"/>
    <dgm:cxn modelId="{466833F2-32FC-4336-86D9-4C858954AFAB}" srcId="{B4A8E677-FA79-4138-9386-4D9155E22621}" destId="{80E420B7-5A8F-48F3-A73E-ABB4C2BFB258}" srcOrd="2" destOrd="0" parTransId="{1232F3F2-8D1A-438D-A334-9F617F85DEC8}" sibTransId="{0D51166E-6DC6-479A-9D9B-130D3D0161C6}"/>
    <dgm:cxn modelId="{1BAA8988-B2A4-4B52-B071-E44F5686ABB0}" type="presParOf" srcId="{76F594DA-A1B7-4F8F-8C4F-5E2E8F270D9F}" destId="{EC6D9AA6-B683-4293-A9B4-9D12B05DD18C}" srcOrd="0" destOrd="0" presId="urn:microsoft.com/office/officeart/2005/8/layout/vList2"/>
    <dgm:cxn modelId="{165208A7-6D94-436F-9B21-12C9238AFA73}" type="presParOf" srcId="{76F594DA-A1B7-4F8F-8C4F-5E2E8F270D9F}" destId="{45287AD9-10BC-4D94-BD79-6DDFE73B64EA}" srcOrd="1" destOrd="0" presId="urn:microsoft.com/office/officeart/2005/8/layout/vList2"/>
    <dgm:cxn modelId="{58499652-2D87-4AA7-9025-799B844DF28E}" type="presParOf" srcId="{76F594DA-A1B7-4F8F-8C4F-5E2E8F270D9F}" destId="{F0B5D283-AE4D-4CD3-8AAE-69EF359DE76D}" srcOrd="2" destOrd="0" presId="urn:microsoft.com/office/officeart/2005/8/layout/vList2"/>
    <dgm:cxn modelId="{43D1BDDC-1B55-44B6-817B-33F76FB4961C}" type="presParOf" srcId="{76F594DA-A1B7-4F8F-8C4F-5E2E8F270D9F}" destId="{463971B4-7C31-4969-9540-59545EEF29FD}" srcOrd="3" destOrd="0" presId="urn:microsoft.com/office/officeart/2005/8/layout/vList2"/>
    <dgm:cxn modelId="{2724EE28-A14C-4BB6-A707-A0D687AC9798}" type="presParOf" srcId="{76F594DA-A1B7-4F8F-8C4F-5E2E8F270D9F}" destId="{1B75B3F2-A825-450E-89DC-EB2AD899006C}" srcOrd="4" destOrd="0" presId="urn:microsoft.com/office/officeart/2005/8/layout/vList2"/>
    <dgm:cxn modelId="{1C573686-92BA-4CD8-99D4-96AA795FCC9A}" type="presParOf" srcId="{76F594DA-A1B7-4F8F-8C4F-5E2E8F270D9F}" destId="{6DE9586E-FDFE-4C61-BB69-F320DBB6566C}" srcOrd="5" destOrd="0" presId="urn:microsoft.com/office/officeart/2005/8/layout/vList2"/>
    <dgm:cxn modelId="{FE8234C1-A117-4E4D-822B-218907DFD6D6}" type="presParOf" srcId="{76F594DA-A1B7-4F8F-8C4F-5E2E8F270D9F}" destId="{C2F116FA-CCDA-4AF2-8FC0-4FAA01ED87F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EA2AB62B-7BA4-4F97-B9B9-EED68A1465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EDD79405-F456-4D68-977D-B53CD7E396A8}">
      <dgm:prSet phldrT="[Text]"/>
      <dgm:spPr/>
      <dgm:t>
        <a:bodyPr/>
        <a:lstStyle/>
        <a:p>
          <a:pPr algn="ctr"/>
          <a:r>
            <a:rPr lang="en-US" b="1" dirty="0"/>
            <a:t>Servo Motors vs DC Motors</a:t>
          </a:r>
          <a:endParaRPr lang="en-ID" dirty="0"/>
        </a:p>
      </dgm:t>
    </dgm:pt>
    <dgm:pt modelId="{CF46C739-6E96-4DF8-A0E1-6159D8DD7F1F}" type="parTrans" cxnId="{0054F788-17BF-4793-AD18-14F299D58A2E}">
      <dgm:prSet/>
      <dgm:spPr/>
      <dgm:t>
        <a:bodyPr/>
        <a:lstStyle/>
        <a:p>
          <a:endParaRPr lang="en-ID"/>
        </a:p>
      </dgm:t>
    </dgm:pt>
    <dgm:pt modelId="{72285A87-279F-4F15-9EC7-604FBA0407DC}" type="sibTrans" cxnId="{0054F788-17BF-4793-AD18-14F299D58A2E}">
      <dgm:prSet/>
      <dgm:spPr/>
      <dgm:t>
        <a:bodyPr/>
        <a:lstStyle/>
        <a:p>
          <a:endParaRPr lang="en-ID"/>
        </a:p>
      </dgm:t>
    </dgm:pt>
    <dgm:pt modelId="{C67644D4-3741-4AFD-9383-583A3B5939FD}" type="pres">
      <dgm:prSet presAssocID="{EA2AB62B-7BA4-4F97-B9B9-EED68A14652D}" presName="linear" presStyleCnt="0">
        <dgm:presLayoutVars>
          <dgm:animLvl val="lvl"/>
          <dgm:resizeHandles val="exact"/>
        </dgm:presLayoutVars>
      </dgm:prSet>
      <dgm:spPr/>
    </dgm:pt>
    <dgm:pt modelId="{E3559FFD-6565-43DE-BE38-E523540658D1}" type="pres">
      <dgm:prSet presAssocID="{EDD79405-F456-4D68-977D-B53CD7E396A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44B9232-907E-4EB9-9F7C-25AA729AAA05}" type="presOf" srcId="{EDD79405-F456-4D68-977D-B53CD7E396A8}" destId="{E3559FFD-6565-43DE-BE38-E523540658D1}" srcOrd="0" destOrd="0" presId="urn:microsoft.com/office/officeart/2005/8/layout/vList2"/>
    <dgm:cxn modelId="{0054F788-17BF-4793-AD18-14F299D58A2E}" srcId="{EA2AB62B-7BA4-4F97-B9B9-EED68A14652D}" destId="{EDD79405-F456-4D68-977D-B53CD7E396A8}" srcOrd="0" destOrd="0" parTransId="{CF46C739-6E96-4DF8-A0E1-6159D8DD7F1F}" sibTransId="{72285A87-279F-4F15-9EC7-604FBA0407DC}"/>
    <dgm:cxn modelId="{382AA7F5-7267-433D-B8EF-BB726D8B4924}" type="presOf" srcId="{EA2AB62B-7BA4-4F97-B9B9-EED68A14652D}" destId="{C67644D4-3741-4AFD-9383-583A3B5939FD}" srcOrd="0" destOrd="0" presId="urn:microsoft.com/office/officeart/2005/8/layout/vList2"/>
    <dgm:cxn modelId="{8C0A5E0D-CFAF-40EF-8ECE-65FBEADF2712}" type="presParOf" srcId="{C67644D4-3741-4AFD-9383-583A3B5939FD}" destId="{E3559FFD-6565-43DE-BE38-E523540658D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BCB4C61A-1B86-468C-8D9A-899B86DB94B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195EE2A1-A915-4611-BC7E-19004D9ACD19}">
      <dgm:prSet phldrT="[Text]"/>
      <dgm:spPr/>
      <dgm:t>
        <a:bodyPr/>
        <a:lstStyle/>
        <a:p>
          <a:r>
            <a:rPr lang="en-US" dirty="0"/>
            <a:t>VS</a:t>
          </a:r>
          <a:endParaRPr lang="en-ID" dirty="0"/>
        </a:p>
      </dgm:t>
    </dgm:pt>
    <dgm:pt modelId="{60E76D0F-1A80-401A-ADDB-F96055F7C059}" type="parTrans" cxnId="{2CEC7460-83C3-4A95-9A89-4E4509080932}">
      <dgm:prSet/>
      <dgm:spPr/>
      <dgm:t>
        <a:bodyPr/>
        <a:lstStyle/>
        <a:p>
          <a:endParaRPr lang="en-ID"/>
        </a:p>
      </dgm:t>
    </dgm:pt>
    <dgm:pt modelId="{8CC9FF4B-CCE7-4BEA-80B1-D3DBDC90BCD6}" type="sibTrans" cxnId="{2CEC7460-83C3-4A95-9A89-4E4509080932}">
      <dgm:prSet/>
      <dgm:spPr/>
      <dgm:t>
        <a:bodyPr/>
        <a:lstStyle/>
        <a:p>
          <a:endParaRPr lang="en-ID"/>
        </a:p>
      </dgm:t>
    </dgm:pt>
    <dgm:pt modelId="{464A1463-A54C-460D-ACD4-5FB7075FCDD1}" type="pres">
      <dgm:prSet presAssocID="{BCB4C61A-1B86-468C-8D9A-899B86DB94B7}" presName="linear" presStyleCnt="0">
        <dgm:presLayoutVars>
          <dgm:animLvl val="lvl"/>
          <dgm:resizeHandles val="exact"/>
        </dgm:presLayoutVars>
      </dgm:prSet>
      <dgm:spPr/>
    </dgm:pt>
    <dgm:pt modelId="{C9A0EE1B-CA38-4434-8078-E2230055F625}" type="pres">
      <dgm:prSet presAssocID="{195EE2A1-A915-4611-BC7E-19004D9ACD19}" presName="parentText" presStyleLbl="node1" presStyleIdx="0" presStyleCnt="1" custLinFactX="35990" custLinFactNeighborX="100000" custLinFactNeighborY="-44712">
        <dgm:presLayoutVars>
          <dgm:chMax val="0"/>
          <dgm:bulletEnabled val="1"/>
        </dgm:presLayoutVars>
      </dgm:prSet>
      <dgm:spPr/>
    </dgm:pt>
  </dgm:ptLst>
  <dgm:cxnLst>
    <dgm:cxn modelId="{2CEC7460-83C3-4A95-9A89-4E4509080932}" srcId="{BCB4C61A-1B86-468C-8D9A-899B86DB94B7}" destId="{195EE2A1-A915-4611-BC7E-19004D9ACD19}" srcOrd="0" destOrd="0" parTransId="{60E76D0F-1A80-401A-ADDB-F96055F7C059}" sibTransId="{8CC9FF4B-CCE7-4BEA-80B1-D3DBDC90BCD6}"/>
    <dgm:cxn modelId="{36D4EA90-1842-4525-9D0E-085FE57F7E27}" type="presOf" srcId="{195EE2A1-A915-4611-BC7E-19004D9ACD19}" destId="{C9A0EE1B-CA38-4434-8078-E2230055F625}" srcOrd="0" destOrd="0" presId="urn:microsoft.com/office/officeart/2005/8/layout/vList2"/>
    <dgm:cxn modelId="{66C90CA3-C7FD-4644-9759-E1751A3EFDD9}" type="presOf" srcId="{BCB4C61A-1B86-468C-8D9A-899B86DB94B7}" destId="{464A1463-A54C-460D-ACD4-5FB7075FCDD1}" srcOrd="0" destOrd="0" presId="urn:microsoft.com/office/officeart/2005/8/layout/vList2"/>
    <dgm:cxn modelId="{66F4021B-1981-4B27-85F9-0C9573D86B6F}" type="presParOf" srcId="{464A1463-A54C-460D-ACD4-5FB7075FCDD1}" destId="{C9A0EE1B-CA38-4434-8078-E2230055F6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46463813-6919-4DBA-BC59-6653BEF432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9F9024D6-4D98-40D0-8900-EB5A96C6B230}">
      <dgm:prSet phldrT="[Text]" custT="1"/>
      <dgm:spPr/>
      <dgm:t>
        <a:bodyPr/>
        <a:lstStyle/>
        <a:p>
          <a:pPr algn="ctr"/>
          <a:r>
            <a:rPr lang="en-US" sz="4500" dirty="0"/>
            <a:t>What are DC Motor and Servo Motors?</a:t>
          </a:r>
          <a:endParaRPr lang="en-ID" sz="4500" dirty="0"/>
        </a:p>
      </dgm:t>
    </dgm:pt>
    <dgm:pt modelId="{E6E23F26-5F6E-408D-97BE-2829DA212B52}" type="parTrans" cxnId="{8D835DF2-C234-4B01-A439-D39CE5A0AEDD}">
      <dgm:prSet/>
      <dgm:spPr/>
      <dgm:t>
        <a:bodyPr/>
        <a:lstStyle/>
        <a:p>
          <a:endParaRPr lang="en-ID"/>
        </a:p>
      </dgm:t>
    </dgm:pt>
    <dgm:pt modelId="{72F5B9C7-4D5D-41DB-8925-F217A7A0140F}" type="sibTrans" cxnId="{8D835DF2-C234-4B01-A439-D39CE5A0AEDD}">
      <dgm:prSet/>
      <dgm:spPr/>
      <dgm:t>
        <a:bodyPr/>
        <a:lstStyle/>
        <a:p>
          <a:endParaRPr lang="en-ID"/>
        </a:p>
      </dgm:t>
    </dgm:pt>
    <dgm:pt modelId="{1E822A23-C2D1-41C4-B0B3-A55899EF5045}" type="pres">
      <dgm:prSet presAssocID="{46463813-6919-4DBA-BC59-6653BEF4326B}" presName="linear" presStyleCnt="0">
        <dgm:presLayoutVars>
          <dgm:animLvl val="lvl"/>
          <dgm:resizeHandles val="exact"/>
        </dgm:presLayoutVars>
      </dgm:prSet>
      <dgm:spPr/>
    </dgm:pt>
    <dgm:pt modelId="{BDE3A3D1-AC02-46D0-A5AA-A2324BAB2408}" type="pres">
      <dgm:prSet presAssocID="{9F9024D6-4D98-40D0-8900-EB5A96C6B23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262935E-7DF7-49E1-87AA-A6217B9A8440}" type="presOf" srcId="{9F9024D6-4D98-40D0-8900-EB5A96C6B230}" destId="{BDE3A3D1-AC02-46D0-A5AA-A2324BAB2408}" srcOrd="0" destOrd="0" presId="urn:microsoft.com/office/officeart/2005/8/layout/vList2"/>
    <dgm:cxn modelId="{DA901DE8-00A3-4279-82A5-C3DC7F964428}" type="presOf" srcId="{46463813-6919-4DBA-BC59-6653BEF4326B}" destId="{1E822A23-C2D1-41C4-B0B3-A55899EF5045}" srcOrd="0" destOrd="0" presId="urn:microsoft.com/office/officeart/2005/8/layout/vList2"/>
    <dgm:cxn modelId="{8D835DF2-C234-4B01-A439-D39CE5A0AEDD}" srcId="{46463813-6919-4DBA-BC59-6653BEF4326B}" destId="{9F9024D6-4D98-40D0-8900-EB5A96C6B230}" srcOrd="0" destOrd="0" parTransId="{E6E23F26-5F6E-408D-97BE-2829DA212B52}" sibTransId="{72F5B9C7-4D5D-41DB-8925-F217A7A0140F}"/>
    <dgm:cxn modelId="{B146FB94-BB0D-4BAC-B7AE-16EC67297F06}" type="presParOf" srcId="{1E822A23-C2D1-41C4-B0B3-A55899EF5045}" destId="{BDE3A3D1-AC02-46D0-A5AA-A2324BAB2408}" srcOrd="0" destOrd="0" presId="urn:microsoft.com/office/officeart/2005/8/layout/vList2"/>
  </dgm:cxnLst>
  <dgm:bg>
    <a:solidFill>
      <a:srgbClr val="15608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095801BE-1ABF-4C66-8063-DDC373A4BA1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9DA2ABAA-2FC5-443D-8458-A4A69121BF45}">
      <dgm:prSet phldrT="[Text]"/>
      <dgm:spPr/>
      <dgm:t>
        <a:bodyPr/>
        <a:lstStyle/>
        <a:p>
          <a:pPr algn="ctr"/>
          <a:r>
            <a:rPr lang="en-ID"/>
            <a:t>DC Motor:</a:t>
          </a:r>
        </a:p>
      </dgm:t>
    </dgm:pt>
    <dgm:pt modelId="{0B50B1E4-FBAE-447F-8AF1-0816405C7D52}" type="parTrans" cxnId="{B5C73EAB-F290-46E6-B647-EC1886443481}">
      <dgm:prSet/>
      <dgm:spPr/>
      <dgm:t>
        <a:bodyPr/>
        <a:lstStyle/>
        <a:p>
          <a:endParaRPr lang="en-ID"/>
        </a:p>
      </dgm:t>
    </dgm:pt>
    <dgm:pt modelId="{23733EFB-5BE8-40B0-9365-DD515AE8CFF3}" type="sibTrans" cxnId="{B5C73EAB-F290-46E6-B647-EC1886443481}">
      <dgm:prSet/>
      <dgm:spPr/>
      <dgm:t>
        <a:bodyPr/>
        <a:lstStyle/>
        <a:p>
          <a:endParaRPr lang="en-ID"/>
        </a:p>
      </dgm:t>
    </dgm:pt>
    <dgm:pt modelId="{40F37FB8-E8D1-499B-80E7-FAAA7C17723D}">
      <dgm:prSet/>
      <dgm:spPr/>
      <dgm:t>
        <a:bodyPr/>
        <a:lstStyle/>
        <a:p>
          <a:r>
            <a:rPr lang="en-US"/>
            <a:t>Definition: An electric motor that runs on direct current (DC).</a:t>
          </a:r>
          <a:endParaRPr lang="en-ID"/>
        </a:p>
      </dgm:t>
    </dgm:pt>
    <dgm:pt modelId="{27B1BB99-31EF-4B5D-8EBB-4052AF956F2E}" type="parTrans" cxnId="{BF4476C5-5265-4817-88A0-7F732BCDD4F4}">
      <dgm:prSet/>
      <dgm:spPr/>
      <dgm:t>
        <a:bodyPr/>
        <a:lstStyle/>
        <a:p>
          <a:endParaRPr lang="en-ID"/>
        </a:p>
      </dgm:t>
    </dgm:pt>
    <dgm:pt modelId="{0A63B59E-5031-43D1-B22E-49FC10B4D1CB}" type="sibTrans" cxnId="{BF4476C5-5265-4817-88A0-7F732BCDD4F4}">
      <dgm:prSet/>
      <dgm:spPr/>
      <dgm:t>
        <a:bodyPr/>
        <a:lstStyle/>
        <a:p>
          <a:endParaRPr lang="en-ID"/>
        </a:p>
      </dgm:t>
    </dgm:pt>
    <dgm:pt modelId="{A6BCD7BB-EF7A-4D25-B961-3353D93D7BF8}">
      <dgm:prSet/>
      <dgm:spPr/>
      <dgm:t>
        <a:bodyPr/>
        <a:lstStyle/>
        <a:p>
          <a:r>
            <a:rPr lang="en-US"/>
            <a:t>Function: Converts electrical energy into mechanical motion.</a:t>
          </a:r>
          <a:endParaRPr lang="en-ID"/>
        </a:p>
      </dgm:t>
    </dgm:pt>
    <dgm:pt modelId="{11CFD583-ADB6-48D6-BA4B-B00C6CF75A7B}" type="parTrans" cxnId="{74451BEC-ED6A-4894-B229-A891D50345E0}">
      <dgm:prSet/>
      <dgm:spPr/>
      <dgm:t>
        <a:bodyPr/>
        <a:lstStyle/>
        <a:p>
          <a:endParaRPr lang="en-ID"/>
        </a:p>
      </dgm:t>
    </dgm:pt>
    <dgm:pt modelId="{69798541-946D-4F25-A7D9-4D08A88DB9A7}" type="sibTrans" cxnId="{74451BEC-ED6A-4894-B229-A891D50345E0}">
      <dgm:prSet/>
      <dgm:spPr/>
      <dgm:t>
        <a:bodyPr/>
        <a:lstStyle/>
        <a:p>
          <a:endParaRPr lang="en-ID"/>
        </a:p>
      </dgm:t>
    </dgm:pt>
    <dgm:pt modelId="{0B3B8A43-AC8A-4583-9D22-6278E21BB04B}">
      <dgm:prSet/>
      <dgm:spPr/>
      <dgm:t>
        <a:bodyPr/>
        <a:lstStyle/>
        <a:p>
          <a:r>
            <a:rPr lang="en-US"/>
            <a:t>Applications: Toys, fans, and electric vehicles.</a:t>
          </a:r>
          <a:endParaRPr lang="en-ID"/>
        </a:p>
      </dgm:t>
    </dgm:pt>
    <dgm:pt modelId="{7071F0EB-D9BB-4DB8-8873-3092E2DACAEC}" type="parTrans" cxnId="{BEA3F706-8BA1-4F54-9CA7-72DFC43454F8}">
      <dgm:prSet/>
      <dgm:spPr/>
      <dgm:t>
        <a:bodyPr/>
        <a:lstStyle/>
        <a:p>
          <a:endParaRPr lang="en-ID"/>
        </a:p>
      </dgm:t>
    </dgm:pt>
    <dgm:pt modelId="{4E4D9E38-DD97-4043-9964-58A26AA42CAA}" type="sibTrans" cxnId="{BEA3F706-8BA1-4F54-9CA7-72DFC43454F8}">
      <dgm:prSet/>
      <dgm:spPr/>
      <dgm:t>
        <a:bodyPr/>
        <a:lstStyle/>
        <a:p>
          <a:endParaRPr lang="en-ID"/>
        </a:p>
      </dgm:t>
    </dgm:pt>
    <dgm:pt modelId="{4DCBA57B-479B-455C-B9F2-7D8805EEECBD}">
      <dgm:prSet/>
      <dgm:spPr/>
      <dgm:t>
        <a:bodyPr/>
        <a:lstStyle/>
        <a:p>
          <a:pPr algn="ctr"/>
          <a:r>
            <a:rPr lang="en-ID"/>
            <a:t>Servo Motor:</a:t>
          </a:r>
        </a:p>
      </dgm:t>
    </dgm:pt>
    <dgm:pt modelId="{DE88F071-E4A3-485D-8ED8-89D0148B6EED}" type="parTrans" cxnId="{A5EFAFEE-FDAB-43C8-BBAD-EABD51B901A7}">
      <dgm:prSet/>
      <dgm:spPr/>
      <dgm:t>
        <a:bodyPr/>
        <a:lstStyle/>
        <a:p>
          <a:endParaRPr lang="en-ID"/>
        </a:p>
      </dgm:t>
    </dgm:pt>
    <dgm:pt modelId="{067AFCC9-0D3F-47AA-B824-E7FAB54ABD82}" type="sibTrans" cxnId="{A5EFAFEE-FDAB-43C8-BBAD-EABD51B901A7}">
      <dgm:prSet/>
      <dgm:spPr/>
      <dgm:t>
        <a:bodyPr/>
        <a:lstStyle/>
        <a:p>
          <a:endParaRPr lang="en-ID"/>
        </a:p>
      </dgm:t>
    </dgm:pt>
    <dgm:pt modelId="{EF119F5B-449F-4A1E-B500-4AF4A35BBD7A}">
      <dgm:prSet/>
      <dgm:spPr/>
      <dgm:t>
        <a:bodyPr/>
        <a:lstStyle/>
        <a:p>
          <a:r>
            <a:rPr lang="en-US"/>
            <a:t>Definition: A motor that provides precise control of position and speed.</a:t>
          </a:r>
          <a:endParaRPr lang="en-ID"/>
        </a:p>
      </dgm:t>
    </dgm:pt>
    <dgm:pt modelId="{D0E9D331-F46A-42F3-A255-959ADBF9BA1D}" type="parTrans" cxnId="{C3082696-3F5D-43BC-AB44-0EE91556B5A5}">
      <dgm:prSet/>
      <dgm:spPr/>
      <dgm:t>
        <a:bodyPr/>
        <a:lstStyle/>
        <a:p>
          <a:endParaRPr lang="en-ID"/>
        </a:p>
      </dgm:t>
    </dgm:pt>
    <dgm:pt modelId="{D2637F9D-3AA5-476D-9E93-94906983D818}" type="sibTrans" cxnId="{C3082696-3F5D-43BC-AB44-0EE91556B5A5}">
      <dgm:prSet/>
      <dgm:spPr/>
      <dgm:t>
        <a:bodyPr/>
        <a:lstStyle/>
        <a:p>
          <a:endParaRPr lang="en-ID"/>
        </a:p>
      </dgm:t>
    </dgm:pt>
    <dgm:pt modelId="{4CE0C5CE-1695-4A61-9155-6ED351539E20}">
      <dgm:prSet/>
      <dgm:spPr/>
      <dgm:t>
        <a:bodyPr/>
        <a:lstStyle/>
        <a:p>
          <a:r>
            <a:rPr lang="en-US"/>
            <a:t>Function: Can move to a specific angle and hold that position.</a:t>
          </a:r>
          <a:endParaRPr lang="en-ID"/>
        </a:p>
      </dgm:t>
    </dgm:pt>
    <dgm:pt modelId="{1F14CBB5-86D7-4C4B-BF30-B73EB6F24166}" type="parTrans" cxnId="{5ADF6F36-5798-4DA4-83F0-340B159EE44C}">
      <dgm:prSet/>
      <dgm:spPr/>
      <dgm:t>
        <a:bodyPr/>
        <a:lstStyle/>
        <a:p>
          <a:endParaRPr lang="en-ID"/>
        </a:p>
      </dgm:t>
    </dgm:pt>
    <dgm:pt modelId="{48D5ED64-1CF1-4E9F-B9F0-CEB34001CB6A}" type="sibTrans" cxnId="{5ADF6F36-5798-4DA4-83F0-340B159EE44C}">
      <dgm:prSet/>
      <dgm:spPr/>
      <dgm:t>
        <a:bodyPr/>
        <a:lstStyle/>
        <a:p>
          <a:endParaRPr lang="en-ID"/>
        </a:p>
      </dgm:t>
    </dgm:pt>
    <dgm:pt modelId="{335653EA-D57D-44A5-978D-81B2343413B7}">
      <dgm:prSet/>
      <dgm:spPr/>
      <dgm:t>
        <a:bodyPr/>
        <a:lstStyle/>
        <a:p>
          <a:r>
            <a:rPr lang="en-US"/>
            <a:t>Applications: Robotics, remote-controlled cars, and camera systems.</a:t>
          </a:r>
          <a:endParaRPr lang="en-ID"/>
        </a:p>
      </dgm:t>
    </dgm:pt>
    <dgm:pt modelId="{7EFF9FC2-A076-427B-993B-78294D4951EE}" type="parTrans" cxnId="{1F28731F-C53E-4C26-BD6A-88614635E2BB}">
      <dgm:prSet/>
      <dgm:spPr/>
      <dgm:t>
        <a:bodyPr/>
        <a:lstStyle/>
        <a:p>
          <a:endParaRPr lang="en-ID"/>
        </a:p>
      </dgm:t>
    </dgm:pt>
    <dgm:pt modelId="{0481B44C-5D3D-45A9-8521-D20060038028}" type="sibTrans" cxnId="{1F28731F-C53E-4C26-BD6A-88614635E2BB}">
      <dgm:prSet/>
      <dgm:spPr/>
      <dgm:t>
        <a:bodyPr/>
        <a:lstStyle/>
        <a:p>
          <a:endParaRPr lang="en-ID"/>
        </a:p>
      </dgm:t>
    </dgm:pt>
    <dgm:pt modelId="{E0F0EC49-C50F-4884-A7CB-9E48EA50DEF5}" type="pres">
      <dgm:prSet presAssocID="{095801BE-1ABF-4C66-8063-DDC373A4BA19}" presName="linear" presStyleCnt="0">
        <dgm:presLayoutVars>
          <dgm:animLvl val="lvl"/>
          <dgm:resizeHandles val="exact"/>
        </dgm:presLayoutVars>
      </dgm:prSet>
      <dgm:spPr/>
    </dgm:pt>
    <dgm:pt modelId="{E406C172-2EFD-411D-854A-0F37A0D5DE60}" type="pres">
      <dgm:prSet presAssocID="{9DA2ABAA-2FC5-443D-8458-A4A69121BF4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6548F639-9BEA-45DC-927C-2CDD150A559E}" type="pres">
      <dgm:prSet presAssocID="{23733EFB-5BE8-40B0-9365-DD515AE8CFF3}" presName="spacer" presStyleCnt="0"/>
      <dgm:spPr/>
    </dgm:pt>
    <dgm:pt modelId="{6E0DAF9A-862E-46C3-864B-C9FB51C4EAC9}" type="pres">
      <dgm:prSet presAssocID="{40F37FB8-E8D1-499B-80E7-FAAA7C17723D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D22CF7FC-D3CB-4871-BF32-220D8D72DC90}" type="pres">
      <dgm:prSet presAssocID="{0A63B59E-5031-43D1-B22E-49FC10B4D1CB}" presName="spacer" presStyleCnt="0"/>
      <dgm:spPr/>
    </dgm:pt>
    <dgm:pt modelId="{EACF15C5-486E-4D02-82D0-49C33F559EA9}" type="pres">
      <dgm:prSet presAssocID="{A6BCD7BB-EF7A-4D25-B961-3353D93D7BF8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D58CAB44-18DA-468F-B314-15DC14C7326A}" type="pres">
      <dgm:prSet presAssocID="{69798541-946D-4F25-A7D9-4D08A88DB9A7}" presName="spacer" presStyleCnt="0"/>
      <dgm:spPr/>
    </dgm:pt>
    <dgm:pt modelId="{CE3B4B30-7E68-4260-ABDC-F359BD49C64F}" type="pres">
      <dgm:prSet presAssocID="{0B3B8A43-AC8A-4583-9D22-6278E21BB04B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2171A5DF-2B2A-4940-9485-CCF7FE2C1979}" type="pres">
      <dgm:prSet presAssocID="{4E4D9E38-DD97-4043-9964-58A26AA42CAA}" presName="spacer" presStyleCnt="0"/>
      <dgm:spPr/>
    </dgm:pt>
    <dgm:pt modelId="{1B2847C6-8DFF-4F28-8582-91D92D7FE4DC}" type="pres">
      <dgm:prSet presAssocID="{4DCBA57B-479B-455C-B9F2-7D8805EEECBD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94238E04-80BC-4C5F-A203-29C7F7347D87}" type="pres">
      <dgm:prSet presAssocID="{067AFCC9-0D3F-47AA-B824-E7FAB54ABD82}" presName="spacer" presStyleCnt="0"/>
      <dgm:spPr/>
    </dgm:pt>
    <dgm:pt modelId="{66559F33-0A9F-469E-9B40-5F123A728CFF}" type="pres">
      <dgm:prSet presAssocID="{EF119F5B-449F-4A1E-B500-4AF4A35BBD7A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82142434-3226-4291-8A4C-7B1963B74F03}" type="pres">
      <dgm:prSet presAssocID="{D2637F9D-3AA5-476D-9E93-94906983D818}" presName="spacer" presStyleCnt="0"/>
      <dgm:spPr/>
    </dgm:pt>
    <dgm:pt modelId="{A005DE96-B368-41DB-94BB-79743C93E9E2}" type="pres">
      <dgm:prSet presAssocID="{4CE0C5CE-1695-4A61-9155-6ED351539E20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27C63F95-A09A-457E-B658-39A7743E857A}" type="pres">
      <dgm:prSet presAssocID="{48D5ED64-1CF1-4E9F-B9F0-CEB34001CB6A}" presName="spacer" presStyleCnt="0"/>
      <dgm:spPr/>
    </dgm:pt>
    <dgm:pt modelId="{2B5F3E0D-4294-4155-B37A-CBA6440EAE32}" type="pres">
      <dgm:prSet presAssocID="{335653EA-D57D-44A5-978D-81B2343413B7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BEA3F706-8BA1-4F54-9CA7-72DFC43454F8}" srcId="{095801BE-1ABF-4C66-8063-DDC373A4BA19}" destId="{0B3B8A43-AC8A-4583-9D22-6278E21BB04B}" srcOrd="3" destOrd="0" parTransId="{7071F0EB-D9BB-4DB8-8873-3092E2DACAEC}" sibTransId="{4E4D9E38-DD97-4043-9964-58A26AA42CAA}"/>
    <dgm:cxn modelId="{5600420A-CC3E-498E-98C1-623EF336BE13}" type="presOf" srcId="{A6BCD7BB-EF7A-4D25-B961-3353D93D7BF8}" destId="{EACF15C5-486E-4D02-82D0-49C33F559EA9}" srcOrd="0" destOrd="0" presId="urn:microsoft.com/office/officeart/2005/8/layout/vList2"/>
    <dgm:cxn modelId="{A24B2D0D-4643-4AD5-8690-1CB8E8EA19D0}" type="presOf" srcId="{4CE0C5CE-1695-4A61-9155-6ED351539E20}" destId="{A005DE96-B368-41DB-94BB-79743C93E9E2}" srcOrd="0" destOrd="0" presId="urn:microsoft.com/office/officeart/2005/8/layout/vList2"/>
    <dgm:cxn modelId="{1801970F-E440-4F04-8FBE-FB8310258CF5}" type="presOf" srcId="{0B3B8A43-AC8A-4583-9D22-6278E21BB04B}" destId="{CE3B4B30-7E68-4260-ABDC-F359BD49C64F}" srcOrd="0" destOrd="0" presId="urn:microsoft.com/office/officeart/2005/8/layout/vList2"/>
    <dgm:cxn modelId="{881F3518-B26D-4899-9B86-670EB62EFA1F}" type="presOf" srcId="{095801BE-1ABF-4C66-8063-DDC373A4BA19}" destId="{E0F0EC49-C50F-4884-A7CB-9E48EA50DEF5}" srcOrd="0" destOrd="0" presId="urn:microsoft.com/office/officeart/2005/8/layout/vList2"/>
    <dgm:cxn modelId="{1F28731F-C53E-4C26-BD6A-88614635E2BB}" srcId="{095801BE-1ABF-4C66-8063-DDC373A4BA19}" destId="{335653EA-D57D-44A5-978D-81B2343413B7}" srcOrd="7" destOrd="0" parTransId="{7EFF9FC2-A076-427B-993B-78294D4951EE}" sibTransId="{0481B44C-5D3D-45A9-8521-D20060038028}"/>
    <dgm:cxn modelId="{5ADF6F36-5798-4DA4-83F0-340B159EE44C}" srcId="{095801BE-1ABF-4C66-8063-DDC373A4BA19}" destId="{4CE0C5CE-1695-4A61-9155-6ED351539E20}" srcOrd="6" destOrd="0" parTransId="{1F14CBB5-86D7-4C4B-BF30-B73EB6F24166}" sibTransId="{48D5ED64-1CF1-4E9F-B9F0-CEB34001CB6A}"/>
    <dgm:cxn modelId="{1F7C4357-0DAF-4333-A1AF-C2B486EC963C}" type="presOf" srcId="{EF119F5B-449F-4A1E-B500-4AF4A35BBD7A}" destId="{66559F33-0A9F-469E-9B40-5F123A728CFF}" srcOrd="0" destOrd="0" presId="urn:microsoft.com/office/officeart/2005/8/layout/vList2"/>
    <dgm:cxn modelId="{C3082696-3F5D-43BC-AB44-0EE91556B5A5}" srcId="{095801BE-1ABF-4C66-8063-DDC373A4BA19}" destId="{EF119F5B-449F-4A1E-B500-4AF4A35BBD7A}" srcOrd="5" destOrd="0" parTransId="{D0E9D331-F46A-42F3-A255-959ADBF9BA1D}" sibTransId="{D2637F9D-3AA5-476D-9E93-94906983D818}"/>
    <dgm:cxn modelId="{B5C73EAB-F290-46E6-B647-EC1886443481}" srcId="{095801BE-1ABF-4C66-8063-DDC373A4BA19}" destId="{9DA2ABAA-2FC5-443D-8458-A4A69121BF45}" srcOrd="0" destOrd="0" parTransId="{0B50B1E4-FBAE-447F-8AF1-0816405C7D52}" sibTransId="{23733EFB-5BE8-40B0-9365-DD515AE8CFF3}"/>
    <dgm:cxn modelId="{755869B8-9175-4A0F-ADE1-4841BFCFCADA}" type="presOf" srcId="{4DCBA57B-479B-455C-B9F2-7D8805EEECBD}" destId="{1B2847C6-8DFF-4F28-8582-91D92D7FE4DC}" srcOrd="0" destOrd="0" presId="urn:microsoft.com/office/officeart/2005/8/layout/vList2"/>
    <dgm:cxn modelId="{D7B17EC1-2AAF-4A29-BB88-7BBA4D3437E5}" type="presOf" srcId="{335653EA-D57D-44A5-978D-81B2343413B7}" destId="{2B5F3E0D-4294-4155-B37A-CBA6440EAE32}" srcOrd="0" destOrd="0" presId="urn:microsoft.com/office/officeart/2005/8/layout/vList2"/>
    <dgm:cxn modelId="{BF4476C5-5265-4817-88A0-7F732BCDD4F4}" srcId="{095801BE-1ABF-4C66-8063-DDC373A4BA19}" destId="{40F37FB8-E8D1-499B-80E7-FAAA7C17723D}" srcOrd="1" destOrd="0" parTransId="{27B1BB99-31EF-4B5D-8EBB-4052AF956F2E}" sibTransId="{0A63B59E-5031-43D1-B22E-49FC10B4D1CB}"/>
    <dgm:cxn modelId="{305F7ED7-0089-4EDB-AF0D-CA3B9EE3EA47}" type="presOf" srcId="{9DA2ABAA-2FC5-443D-8458-A4A69121BF45}" destId="{E406C172-2EFD-411D-854A-0F37A0D5DE60}" srcOrd="0" destOrd="0" presId="urn:microsoft.com/office/officeart/2005/8/layout/vList2"/>
    <dgm:cxn modelId="{74451BEC-ED6A-4894-B229-A891D50345E0}" srcId="{095801BE-1ABF-4C66-8063-DDC373A4BA19}" destId="{A6BCD7BB-EF7A-4D25-B961-3353D93D7BF8}" srcOrd="2" destOrd="0" parTransId="{11CFD583-ADB6-48D6-BA4B-B00C6CF75A7B}" sibTransId="{69798541-946D-4F25-A7D9-4D08A88DB9A7}"/>
    <dgm:cxn modelId="{A5EFAFEE-FDAB-43C8-BBAD-EABD51B901A7}" srcId="{095801BE-1ABF-4C66-8063-DDC373A4BA19}" destId="{4DCBA57B-479B-455C-B9F2-7D8805EEECBD}" srcOrd="4" destOrd="0" parTransId="{DE88F071-E4A3-485D-8ED8-89D0148B6EED}" sibTransId="{067AFCC9-0D3F-47AA-B824-E7FAB54ABD82}"/>
    <dgm:cxn modelId="{C4DB2DF7-9E3B-4EA9-B287-D5AC95D64DC4}" type="presOf" srcId="{40F37FB8-E8D1-499B-80E7-FAAA7C17723D}" destId="{6E0DAF9A-862E-46C3-864B-C9FB51C4EAC9}" srcOrd="0" destOrd="0" presId="urn:microsoft.com/office/officeart/2005/8/layout/vList2"/>
    <dgm:cxn modelId="{B31A1AB0-99A9-49DF-9D69-E9C8AC96C677}" type="presParOf" srcId="{E0F0EC49-C50F-4884-A7CB-9E48EA50DEF5}" destId="{E406C172-2EFD-411D-854A-0F37A0D5DE60}" srcOrd="0" destOrd="0" presId="urn:microsoft.com/office/officeart/2005/8/layout/vList2"/>
    <dgm:cxn modelId="{1FB78A7B-16F9-4A28-8D15-38603340896E}" type="presParOf" srcId="{E0F0EC49-C50F-4884-A7CB-9E48EA50DEF5}" destId="{6548F639-9BEA-45DC-927C-2CDD150A559E}" srcOrd="1" destOrd="0" presId="urn:microsoft.com/office/officeart/2005/8/layout/vList2"/>
    <dgm:cxn modelId="{39DE36F1-6D1D-4262-A7DE-C5C5869B976A}" type="presParOf" srcId="{E0F0EC49-C50F-4884-A7CB-9E48EA50DEF5}" destId="{6E0DAF9A-862E-46C3-864B-C9FB51C4EAC9}" srcOrd="2" destOrd="0" presId="urn:microsoft.com/office/officeart/2005/8/layout/vList2"/>
    <dgm:cxn modelId="{3241B598-B1F3-4845-87F9-7212AA28ACAA}" type="presParOf" srcId="{E0F0EC49-C50F-4884-A7CB-9E48EA50DEF5}" destId="{D22CF7FC-D3CB-4871-BF32-220D8D72DC90}" srcOrd="3" destOrd="0" presId="urn:microsoft.com/office/officeart/2005/8/layout/vList2"/>
    <dgm:cxn modelId="{EA8F76B8-F76D-45CD-B8B6-AE331718884D}" type="presParOf" srcId="{E0F0EC49-C50F-4884-A7CB-9E48EA50DEF5}" destId="{EACF15C5-486E-4D02-82D0-49C33F559EA9}" srcOrd="4" destOrd="0" presId="urn:microsoft.com/office/officeart/2005/8/layout/vList2"/>
    <dgm:cxn modelId="{2583CA9B-02E5-4B98-823F-AEB6CDE750D9}" type="presParOf" srcId="{E0F0EC49-C50F-4884-A7CB-9E48EA50DEF5}" destId="{D58CAB44-18DA-468F-B314-15DC14C7326A}" srcOrd="5" destOrd="0" presId="urn:microsoft.com/office/officeart/2005/8/layout/vList2"/>
    <dgm:cxn modelId="{BF2F4740-3ED5-4974-8A3D-BB853B044620}" type="presParOf" srcId="{E0F0EC49-C50F-4884-A7CB-9E48EA50DEF5}" destId="{CE3B4B30-7E68-4260-ABDC-F359BD49C64F}" srcOrd="6" destOrd="0" presId="urn:microsoft.com/office/officeart/2005/8/layout/vList2"/>
    <dgm:cxn modelId="{B49789CE-BE49-49B7-9DB7-483B81CBD79B}" type="presParOf" srcId="{E0F0EC49-C50F-4884-A7CB-9E48EA50DEF5}" destId="{2171A5DF-2B2A-4940-9485-CCF7FE2C1979}" srcOrd="7" destOrd="0" presId="urn:microsoft.com/office/officeart/2005/8/layout/vList2"/>
    <dgm:cxn modelId="{9FBE5C77-C8D4-4DBD-A32D-D904A1AFEBE9}" type="presParOf" srcId="{E0F0EC49-C50F-4884-A7CB-9E48EA50DEF5}" destId="{1B2847C6-8DFF-4F28-8582-91D92D7FE4DC}" srcOrd="8" destOrd="0" presId="urn:microsoft.com/office/officeart/2005/8/layout/vList2"/>
    <dgm:cxn modelId="{044B9254-DFF7-4534-B18A-970CA5C19888}" type="presParOf" srcId="{E0F0EC49-C50F-4884-A7CB-9E48EA50DEF5}" destId="{94238E04-80BC-4C5F-A203-29C7F7347D87}" srcOrd="9" destOrd="0" presId="urn:microsoft.com/office/officeart/2005/8/layout/vList2"/>
    <dgm:cxn modelId="{7B6E8A27-B076-42BA-BFA8-E02E0F22A2CF}" type="presParOf" srcId="{E0F0EC49-C50F-4884-A7CB-9E48EA50DEF5}" destId="{66559F33-0A9F-469E-9B40-5F123A728CFF}" srcOrd="10" destOrd="0" presId="urn:microsoft.com/office/officeart/2005/8/layout/vList2"/>
    <dgm:cxn modelId="{7DA221C4-63BB-4869-AC86-C4DB516D5508}" type="presParOf" srcId="{E0F0EC49-C50F-4884-A7CB-9E48EA50DEF5}" destId="{82142434-3226-4291-8A4C-7B1963B74F03}" srcOrd="11" destOrd="0" presId="urn:microsoft.com/office/officeart/2005/8/layout/vList2"/>
    <dgm:cxn modelId="{88708E75-15CB-479B-B4D3-2CECB18BD02A}" type="presParOf" srcId="{E0F0EC49-C50F-4884-A7CB-9E48EA50DEF5}" destId="{A005DE96-B368-41DB-94BB-79743C93E9E2}" srcOrd="12" destOrd="0" presId="urn:microsoft.com/office/officeart/2005/8/layout/vList2"/>
    <dgm:cxn modelId="{D82338A6-3747-486A-B54F-9E10CE09C317}" type="presParOf" srcId="{E0F0EC49-C50F-4884-A7CB-9E48EA50DEF5}" destId="{27C63F95-A09A-457E-B658-39A7743E857A}" srcOrd="13" destOrd="0" presId="urn:microsoft.com/office/officeart/2005/8/layout/vList2"/>
    <dgm:cxn modelId="{A806DC62-6495-4D3A-B71B-2EA5F2726F9C}" type="presParOf" srcId="{E0F0EC49-C50F-4884-A7CB-9E48EA50DEF5}" destId="{2B5F3E0D-4294-4155-B37A-CBA6440EAE3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4C5CF4A0-2C3F-42F8-AA24-4D8998031DC5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ID"/>
        </a:p>
      </dgm:t>
    </dgm:pt>
    <dgm:pt modelId="{3127114D-50BC-4AF8-A808-AC579C3C828C}">
      <dgm:prSet phldrT="[Text]"/>
      <dgm:spPr>
        <a:solidFill>
          <a:srgbClr val="156082"/>
        </a:solidFill>
      </dgm:spPr>
      <dgm:t>
        <a:bodyPr/>
        <a:lstStyle/>
        <a:p>
          <a:r>
            <a:rPr lang="en-US" dirty="0"/>
            <a:t>Key Differences</a:t>
          </a:r>
          <a:endParaRPr lang="en-ID" dirty="0"/>
        </a:p>
      </dgm:t>
    </dgm:pt>
    <dgm:pt modelId="{930632E5-9A71-445F-94B4-5F6AF0F3BA16}" type="parTrans" cxnId="{F24780C8-4F59-41CD-8DF7-9C434DA9B24F}">
      <dgm:prSet/>
      <dgm:spPr/>
      <dgm:t>
        <a:bodyPr/>
        <a:lstStyle/>
        <a:p>
          <a:pPr algn="ctr"/>
          <a:endParaRPr lang="en-ID"/>
        </a:p>
      </dgm:t>
    </dgm:pt>
    <dgm:pt modelId="{6135B670-2ADE-4071-8F12-ADE1C08DDEA4}" type="sibTrans" cxnId="{F24780C8-4F59-41CD-8DF7-9C434DA9B24F}">
      <dgm:prSet/>
      <dgm:spPr/>
      <dgm:t>
        <a:bodyPr/>
        <a:lstStyle/>
        <a:p>
          <a:endParaRPr lang="en-ID"/>
        </a:p>
      </dgm:t>
    </dgm:pt>
    <dgm:pt modelId="{51115D3A-10D5-4CA4-95A7-D689F5CE4AC9}" type="pres">
      <dgm:prSet presAssocID="{4C5CF4A0-2C3F-42F8-AA24-4D8998031DC5}" presName="linear" presStyleCnt="0">
        <dgm:presLayoutVars>
          <dgm:animLvl val="lvl"/>
          <dgm:resizeHandles val="exact"/>
        </dgm:presLayoutVars>
      </dgm:prSet>
      <dgm:spPr/>
    </dgm:pt>
    <dgm:pt modelId="{1F084389-355C-469D-8B0C-988FCD04439D}" type="pres">
      <dgm:prSet presAssocID="{3127114D-50BC-4AF8-A808-AC579C3C828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1656450-E1B3-4F35-884A-3F67AC85B737}" type="presOf" srcId="{4C5CF4A0-2C3F-42F8-AA24-4D8998031DC5}" destId="{51115D3A-10D5-4CA4-95A7-D689F5CE4AC9}" srcOrd="0" destOrd="0" presId="urn:microsoft.com/office/officeart/2005/8/layout/vList2"/>
    <dgm:cxn modelId="{F24780C8-4F59-41CD-8DF7-9C434DA9B24F}" srcId="{4C5CF4A0-2C3F-42F8-AA24-4D8998031DC5}" destId="{3127114D-50BC-4AF8-A808-AC579C3C828C}" srcOrd="0" destOrd="0" parTransId="{930632E5-9A71-445F-94B4-5F6AF0F3BA16}" sibTransId="{6135B670-2ADE-4071-8F12-ADE1C08DDEA4}"/>
    <dgm:cxn modelId="{9BBE83CF-DE4F-4DF1-B3C4-535A855F5115}" type="presOf" srcId="{3127114D-50BC-4AF8-A808-AC579C3C828C}" destId="{1F084389-355C-469D-8B0C-988FCD04439D}" srcOrd="0" destOrd="0" presId="urn:microsoft.com/office/officeart/2005/8/layout/vList2"/>
    <dgm:cxn modelId="{941D9C6A-21DD-43FF-86AD-F959954B575C}" type="presParOf" srcId="{51115D3A-10D5-4CA4-95A7-D689F5CE4AC9}" destId="{1F084389-355C-469D-8B0C-988FCD04439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255572D8-5E77-40A7-89F6-7302568B2DA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29183DA-6FC5-4A8E-8984-7A98DC2462B7}">
      <dgm:prSet phldrT="[Text]" custT="1"/>
      <dgm:spPr/>
      <dgm:t>
        <a:bodyPr/>
        <a:lstStyle/>
        <a:p>
          <a:pPr algn="ctr"/>
          <a:r>
            <a:rPr lang="en-US" sz="4500" dirty="0"/>
            <a:t>Applications of DC Motors and Servo Motors</a:t>
          </a:r>
          <a:endParaRPr lang="en-ID" sz="4500" dirty="0"/>
        </a:p>
      </dgm:t>
    </dgm:pt>
    <dgm:pt modelId="{ACB2C1BB-B317-4882-BD5F-B25CEFF416D9}" type="parTrans" cxnId="{5A472D73-79A0-44DC-AA91-D4416F04D0AC}">
      <dgm:prSet/>
      <dgm:spPr/>
      <dgm:t>
        <a:bodyPr/>
        <a:lstStyle/>
        <a:p>
          <a:endParaRPr lang="en-ID"/>
        </a:p>
      </dgm:t>
    </dgm:pt>
    <dgm:pt modelId="{9611A240-062D-4D88-8528-469E8A96F211}" type="sibTrans" cxnId="{5A472D73-79A0-44DC-AA91-D4416F04D0AC}">
      <dgm:prSet/>
      <dgm:spPr/>
      <dgm:t>
        <a:bodyPr/>
        <a:lstStyle/>
        <a:p>
          <a:endParaRPr lang="en-ID"/>
        </a:p>
      </dgm:t>
    </dgm:pt>
    <dgm:pt modelId="{861C6D2F-4782-4F20-975B-DC7BDE3B5997}" type="pres">
      <dgm:prSet presAssocID="{255572D8-5E77-40A7-89F6-7302568B2DAB}" presName="linear" presStyleCnt="0">
        <dgm:presLayoutVars>
          <dgm:animLvl val="lvl"/>
          <dgm:resizeHandles val="exact"/>
        </dgm:presLayoutVars>
      </dgm:prSet>
      <dgm:spPr/>
    </dgm:pt>
    <dgm:pt modelId="{98DEAF9A-1E6D-4411-83F0-0FA0E3FF7E46}" type="pres">
      <dgm:prSet presAssocID="{B29183DA-6FC5-4A8E-8984-7A98DC2462B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C693C00-CFA4-4F78-85DE-56E547E1A9A9}" type="presOf" srcId="{255572D8-5E77-40A7-89F6-7302568B2DAB}" destId="{861C6D2F-4782-4F20-975B-DC7BDE3B5997}" srcOrd="0" destOrd="0" presId="urn:microsoft.com/office/officeart/2005/8/layout/vList2"/>
    <dgm:cxn modelId="{C37DF423-56D8-4E22-BAC1-2876F18A1D69}" type="presOf" srcId="{B29183DA-6FC5-4A8E-8984-7A98DC2462B7}" destId="{98DEAF9A-1E6D-4411-83F0-0FA0E3FF7E46}" srcOrd="0" destOrd="0" presId="urn:microsoft.com/office/officeart/2005/8/layout/vList2"/>
    <dgm:cxn modelId="{5A472D73-79A0-44DC-AA91-D4416F04D0AC}" srcId="{255572D8-5E77-40A7-89F6-7302568B2DAB}" destId="{B29183DA-6FC5-4A8E-8984-7A98DC2462B7}" srcOrd="0" destOrd="0" parTransId="{ACB2C1BB-B317-4882-BD5F-B25CEFF416D9}" sibTransId="{9611A240-062D-4D88-8528-469E8A96F211}"/>
    <dgm:cxn modelId="{B21B8714-75E0-47E7-B5ED-3F3BAEF08860}" type="presParOf" srcId="{861C6D2F-4782-4F20-975B-DC7BDE3B5997}" destId="{98DEAF9A-1E6D-4411-83F0-0FA0E3FF7E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A3478561-563D-42FE-BE9D-CF35D0A578F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FA98132-1E7F-4B3C-BED9-20FDFFD9A6FC}">
      <dgm:prSet phldrT="[Text]"/>
      <dgm:spPr/>
      <dgm:t>
        <a:bodyPr/>
        <a:lstStyle/>
        <a:p>
          <a:pPr algn="ctr"/>
          <a:r>
            <a:rPr lang="en-ID"/>
            <a:t>Remote-Controlled Cars:</a:t>
          </a:r>
        </a:p>
      </dgm:t>
    </dgm:pt>
    <dgm:pt modelId="{071EF042-B8AF-4FFD-BB5D-98693C1E22A3}" type="parTrans" cxnId="{7DDF16A7-8A6A-4869-AC89-3B9052803399}">
      <dgm:prSet/>
      <dgm:spPr/>
      <dgm:t>
        <a:bodyPr/>
        <a:lstStyle/>
        <a:p>
          <a:endParaRPr lang="en-ID"/>
        </a:p>
      </dgm:t>
    </dgm:pt>
    <dgm:pt modelId="{B071413F-051E-47A7-883F-E239FFF1EBFB}" type="sibTrans" cxnId="{7DDF16A7-8A6A-4869-AC89-3B9052803399}">
      <dgm:prSet/>
      <dgm:spPr/>
      <dgm:t>
        <a:bodyPr/>
        <a:lstStyle/>
        <a:p>
          <a:endParaRPr lang="en-ID"/>
        </a:p>
      </dgm:t>
    </dgm:pt>
    <dgm:pt modelId="{6FB9C3F3-56F7-4DF0-8866-44AE3C879BA4}">
      <dgm:prSet/>
      <dgm:spPr/>
      <dgm:t>
        <a:bodyPr/>
        <a:lstStyle/>
        <a:p>
          <a:r>
            <a:rPr lang="en-US"/>
            <a:t>Controls steering and throttle for better maneuverability.</a:t>
          </a:r>
          <a:endParaRPr lang="en-ID"/>
        </a:p>
      </dgm:t>
    </dgm:pt>
    <dgm:pt modelId="{00425614-45A2-44D1-A648-834911E7E4BC}" type="parTrans" cxnId="{0A313C82-1313-4680-8190-D25E79D36B3A}">
      <dgm:prSet/>
      <dgm:spPr/>
      <dgm:t>
        <a:bodyPr/>
        <a:lstStyle/>
        <a:p>
          <a:endParaRPr lang="en-ID"/>
        </a:p>
      </dgm:t>
    </dgm:pt>
    <dgm:pt modelId="{6671A50D-5F1B-4756-A467-4B84DF149F5E}" type="sibTrans" cxnId="{0A313C82-1313-4680-8190-D25E79D36B3A}">
      <dgm:prSet/>
      <dgm:spPr/>
      <dgm:t>
        <a:bodyPr/>
        <a:lstStyle/>
        <a:p>
          <a:endParaRPr lang="en-ID"/>
        </a:p>
      </dgm:t>
    </dgm:pt>
    <dgm:pt modelId="{10A96D46-482C-44D6-8797-50BEA1CDDFBB}">
      <dgm:prSet/>
      <dgm:spPr/>
      <dgm:t>
        <a:bodyPr/>
        <a:lstStyle/>
        <a:p>
          <a:r>
            <a:rPr lang="en-ID" dirty="0"/>
            <a:t>Example: Racing RC cars.</a:t>
          </a:r>
        </a:p>
      </dgm:t>
    </dgm:pt>
    <dgm:pt modelId="{20E50C69-6038-48CE-B341-66AB6FA872E5}" type="parTrans" cxnId="{C4ADD940-E154-4DDB-A3EA-16DF3331B94E}">
      <dgm:prSet/>
      <dgm:spPr/>
      <dgm:t>
        <a:bodyPr/>
        <a:lstStyle/>
        <a:p>
          <a:endParaRPr lang="en-ID"/>
        </a:p>
      </dgm:t>
    </dgm:pt>
    <dgm:pt modelId="{363A3565-BA4B-4659-B9D4-5100BFF3FD3C}" type="sibTrans" cxnId="{C4ADD940-E154-4DDB-A3EA-16DF3331B94E}">
      <dgm:prSet/>
      <dgm:spPr/>
      <dgm:t>
        <a:bodyPr/>
        <a:lstStyle/>
        <a:p>
          <a:endParaRPr lang="en-ID"/>
        </a:p>
      </dgm:t>
    </dgm:pt>
    <dgm:pt modelId="{737431AF-A5BE-47F3-9977-E81389D4C250}">
      <dgm:prSet/>
      <dgm:spPr/>
      <dgm:t>
        <a:bodyPr/>
        <a:lstStyle/>
        <a:p>
          <a:pPr algn="ctr"/>
          <a:r>
            <a:rPr lang="en-ID" b="0" dirty="0"/>
            <a:t>Fans:</a:t>
          </a:r>
        </a:p>
      </dgm:t>
    </dgm:pt>
    <dgm:pt modelId="{7E2CD119-ED1F-4EEA-960E-9529D1EC2935}" type="parTrans" cxnId="{13D991E4-5825-4AB4-9406-90945376AA05}">
      <dgm:prSet/>
      <dgm:spPr/>
      <dgm:t>
        <a:bodyPr/>
        <a:lstStyle/>
        <a:p>
          <a:endParaRPr lang="en-ID"/>
        </a:p>
      </dgm:t>
    </dgm:pt>
    <dgm:pt modelId="{D0038ED5-65CF-42D8-8537-EB16BC4B8E51}" type="sibTrans" cxnId="{13D991E4-5825-4AB4-9406-90945376AA05}">
      <dgm:prSet/>
      <dgm:spPr/>
      <dgm:t>
        <a:bodyPr/>
        <a:lstStyle/>
        <a:p>
          <a:endParaRPr lang="en-ID"/>
        </a:p>
      </dgm:t>
    </dgm:pt>
    <dgm:pt modelId="{77AD1B40-44AC-4023-99E6-B1C8E2CD0EB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Commonly used in cooling fans for computers and HVAC systems.</a:t>
          </a:r>
        </a:p>
      </dgm:t>
    </dgm:pt>
    <dgm:pt modelId="{84610454-F781-449D-B0A1-352E4DCFDE52}" type="parTrans" cxnId="{B63D7575-8EAE-45B8-8F6D-A1461E560AB2}">
      <dgm:prSet/>
      <dgm:spPr/>
      <dgm:t>
        <a:bodyPr/>
        <a:lstStyle/>
        <a:p>
          <a:endParaRPr lang="en-ID"/>
        </a:p>
      </dgm:t>
    </dgm:pt>
    <dgm:pt modelId="{A78FAB96-59B3-49A2-86F5-973083D9207F}" type="sibTrans" cxnId="{B63D7575-8EAE-45B8-8F6D-A1461E560AB2}">
      <dgm:prSet/>
      <dgm:spPr/>
      <dgm:t>
        <a:bodyPr/>
        <a:lstStyle/>
        <a:p>
          <a:endParaRPr lang="en-ID"/>
        </a:p>
      </dgm:t>
    </dgm:pt>
    <dgm:pt modelId="{F69811DC-D3E7-4CAC-976A-CAABAE3343B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D"/>
            <a:t>Example: Desk fans.</a:t>
          </a:r>
        </a:p>
      </dgm:t>
    </dgm:pt>
    <dgm:pt modelId="{28129A1C-6E79-4D9E-8AF3-EC8814116D72}" type="parTrans" cxnId="{94F4EEDD-096F-40CC-9A30-37E274FD682F}">
      <dgm:prSet/>
      <dgm:spPr/>
      <dgm:t>
        <a:bodyPr/>
        <a:lstStyle/>
        <a:p>
          <a:endParaRPr lang="en-ID"/>
        </a:p>
      </dgm:t>
    </dgm:pt>
    <dgm:pt modelId="{0E0BB1FF-1269-4675-9DA1-E07CD9E02326}" type="sibTrans" cxnId="{94F4EEDD-096F-40CC-9A30-37E274FD682F}">
      <dgm:prSet/>
      <dgm:spPr/>
      <dgm:t>
        <a:bodyPr/>
        <a:lstStyle/>
        <a:p>
          <a:endParaRPr lang="en-ID"/>
        </a:p>
      </dgm:t>
    </dgm:pt>
    <dgm:pt modelId="{A35D950B-69E6-4CC4-87DA-301422F18277}" type="pres">
      <dgm:prSet presAssocID="{A3478561-563D-42FE-BE9D-CF35D0A578FE}" presName="linear" presStyleCnt="0">
        <dgm:presLayoutVars>
          <dgm:animLvl val="lvl"/>
          <dgm:resizeHandles val="exact"/>
        </dgm:presLayoutVars>
      </dgm:prSet>
      <dgm:spPr/>
    </dgm:pt>
    <dgm:pt modelId="{89BAFAB3-D3D1-40C6-93F2-08BF3F0162A2}" type="pres">
      <dgm:prSet presAssocID="{BFA98132-1E7F-4B3C-BED9-20FDFFD9A6F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78AF045-8A10-42AD-9386-EFFD08B979BE}" type="pres">
      <dgm:prSet presAssocID="{B071413F-051E-47A7-883F-E239FFF1EBFB}" presName="spacer" presStyleCnt="0"/>
      <dgm:spPr/>
    </dgm:pt>
    <dgm:pt modelId="{686C08BA-E85C-402D-B7C2-CB519F86952B}" type="pres">
      <dgm:prSet presAssocID="{6FB9C3F3-56F7-4DF0-8866-44AE3C879BA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11194773-1C95-4078-B131-653EA0E94A74}" type="pres">
      <dgm:prSet presAssocID="{6671A50D-5F1B-4756-A467-4B84DF149F5E}" presName="spacer" presStyleCnt="0"/>
      <dgm:spPr/>
    </dgm:pt>
    <dgm:pt modelId="{B972B4B0-BDD6-4CAC-B399-B0E7B546BF80}" type="pres">
      <dgm:prSet presAssocID="{10A96D46-482C-44D6-8797-50BEA1CDDFB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FEACF96-E1F4-46BD-932B-15C286776433}" type="pres">
      <dgm:prSet presAssocID="{363A3565-BA4B-4659-B9D4-5100BFF3FD3C}" presName="spacer" presStyleCnt="0"/>
      <dgm:spPr/>
    </dgm:pt>
    <dgm:pt modelId="{E6A7A61E-024B-47A9-998D-69FF5116C61D}" type="pres">
      <dgm:prSet presAssocID="{737431AF-A5BE-47F3-9977-E81389D4C25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E4348C4-A4A5-4508-B661-4EA2662DABAD}" type="pres">
      <dgm:prSet presAssocID="{D0038ED5-65CF-42D8-8537-EB16BC4B8E51}" presName="spacer" presStyleCnt="0"/>
      <dgm:spPr/>
    </dgm:pt>
    <dgm:pt modelId="{E07E1D64-2E08-4EAD-9F8D-E239B2CB8DA6}" type="pres">
      <dgm:prSet presAssocID="{77AD1B40-44AC-4023-99E6-B1C8E2CD0EB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84A865F-3881-44FA-8211-29CEF9B13AC9}" type="pres">
      <dgm:prSet presAssocID="{A78FAB96-59B3-49A2-86F5-973083D9207F}" presName="spacer" presStyleCnt="0"/>
      <dgm:spPr/>
    </dgm:pt>
    <dgm:pt modelId="{84CC53AF-F3B4-42CE-8636-F5BA57AAC776}" type="pres">
      <dgm:prSet presAssocID="{F69811DC-D3E7-4CAC-976A-CAABAE3343B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36F682F-50D4-4530-98C9-CDCC1DB37DFF}" type="presOf" srcId="{A3478561-563D-42FE-BE9D-CF35D0A578FE}" destId="{A35D950B-69E6-4CC4-87DA-301422F18277}" srcOrd="0" destOrd="0" presId="urn:microsoft.com/office/officeart/2005/8/layout/vList2"/>
    <dgm:cxn modelId="{C4ADD940-E154-4DDB-A3EA-16DF3331B94E}" srcId="{A3478561-563D-42FE-BE9D-CF35D0A578FE}" destId="{10A96D46-482C-44D6-8797-50BEA1CDDFBB}" srcOrd="2" destOrd="0" parTransId="{20E50C69-6038-48CE-B341-66AB6FA872E5}" sibTransId="{363A3565-BA4B-4659-B9D4-5100BFF3FD3C}"/>
    <dgm:cxn modelId="{B63D7575-8EAE-45B8-8F6D-A1461E560AB2}" srcId="{A3478561-563D-42FE-BE9D-CF35D0A578FE}" destId="{77AD1B40-44AC-4023-99E6-B1C8E2CD0EB2}" srcOrd="4" destOrd="0" parTransId="{84610454-F781-449D-B0A1-352E4DCFDE52}" sibTransId="{A78FAB96-59B3-49A2-86F5-973083D9207F}"/>
    <dgm:cxn modelId="{AD0A4179-A65F-4752-A197-AC9F10FA2E77}" type="presOf" srcId="{10A96D46-482C-44D6-8797-50BEA1CDDFBB}" destId="{B972B4B0-BDD6-4CAC-B399-B0E7B546BF80}" srcOrd="0" destOrd="0" presId="urn:microsoft.com/office/officeart/2005/8/layout/vList2"/>
    <dgm:cxn modelId="{0BC29D7D-04FF-4E21-9326-5C119B3D133E}" type="presOf" srcId="{737431AF-A5BE-47F3-9977-E81389D4C250}" destId="{E6A7A61E-024B-47A9-998D-69FF5116C61D}" srcOrd="0" destOrd="0" presId="urn:microsoft.com/office/officeart/2005/8/layout/vList2"/>
    <dgm:cxn modelId="{0A313C82-1313-4680-8190-D25E79D36B3A}" srcId="{A3478561-563D-42FE-BE9D-CF35D0A578FE}" destId="{6FB9C3F3-56F7-4DF0-8866-44AE3C879BA4}" srcOrd="1" destOrd="0" parTransId="{00425614-45A2-44D1-A648-834911E7E4BC}" sibTransId="{6671A50D-5F1B-4756-A467-4B84DF149F5E}"/>
    <dgm:cxn modelId="{3E8955A4-9CCF-4246-9C47-9EBD867244AA}" type="presOf" srcId="{77AD1B40-44AC-4023-99E6-B1C8E2CD0EB2}" destId="{E07E1D64-2E08-4EAD-9F8D-E239B2CB8DA6}" srcOrd="0" destOrd="0" presId="urn:microsoft.com/office/officeart/2005/8/layout/vList2"/>
    <dgm:cxn modelId="{7DDF16A7-8A6A-4869-AC89-3B9052803399}" srcId="{A3478561-563D-42FE-BE9D-CF35D0A578FE}" destId="{BFA98132-1E7F-4B3C-BED9-20FDFFD9A6FC}" srcOrd="0" destOrd="0" parTransId="{071EF042-B8AF-4FFD-BB5D-98693C1E22A3}" sibTransId="{B071413F-051E-47A7-883F-E239FFF1EBFB}"/>
    <dgm:cxn modelId="{A03C09C3-89F8-406B-A6D7-04B864BA1C24}" type="presOf" srcId="{BFA98132-1E7F-4B3C-BED9-20FDFFD9A6FC}" destId="{89BAFAB3-D3D1-40C6-93F2-08BF3F0162A2}" srcOrd="0" destOrd="0" presId="urn:microsoft.com/office/officeart/2005/8/layout/vList2"/>
    <dgm:cxn modelId="{3D660ADC-BF41-4104-AE0B-736E9310E0AF}" type="presOf" srcId="{6FB9C3F3-56F7-4DF0-8866-44AE3C879BA4}" destId="{686C08BA-E85C-402D-B7C2-CB519F86952B}" srcOrd="0" destOrd="0" presId="urn:microsoft.com/office/officeart/2005/8/layout/vList2"/>
    <dgm:cxn modelId="{94F4EEDD-096F-40CC-9A30-37E274FD682F}" srcId="{A3478561-563D-42FE-BE9D-CF35D0A578FE}" destId="{F69811DC-D3E7-4CAC-976A-CAABAE3343BE}" srcOrd="5" destOrd="0" parTransId="{28129A1C-6E79-4D9E-8AF3-EC8814116D72}" sibTransId="{0E0BB1FF-1269-4675-9DA1-E07CD9E02326}"/>
    <dgm:cxn modelId="{13D991E4-5825-4AB4-9406-90945376AA05}" srcId="{A3478561-563D-42FE-BE9D-CF35D0A578FE}" destId="{737431AF-A5BE-47F3-9977-E81389D4C250}" srcOrd="3" destOrd="0" parTransId="{7E2CD119-ED1F-4EEA-960E-9529D1EC2935}" sibTransId="{D0038ED5-65CF-42D8-8537-EB16BC4B8E51}"/>
    <dgm:cxn modelId="{567A04FB-1F1B-46EA-B7EE-21196852D495}" type="presOf" srcId="{F69811DC-D3E7-4CAC-976A-CAABAE3343BE}" destId="{84CC53AF-F3B4-42CE-8636-F5BA57AAC776}" srcOrd="0" destOrd="0" presId="urn:microsoft.com/office/officeart/2005/8/layout/vList2"/>
    <dgm:cxn modelId="{C4A669FF-6427-4C4B-BD41-CCE03784C022}" type="presParOf" srcId="{A35D950B-69E6-4CC4-87DA-301422F18277}" destId="{89BAFAB3-D3D1-40C6-93F2-08BF3F0162A2}" srcOrd="0" destOrd="0" presId="urn:microsoft.com/office/officeart/2005/8/layout/vList2"/>
    <dgm:cxn modelId="{F29C54D3-CB62-48E9-96BE-46DCE8BAD5B3}" type="presParOf" srcId="{A35D950B-69E6-4CC4-87DA-301422F18277}" destId="{F78AF045-8A10-42AD-9386-EFFD08B979BE}" srcOrd="1" destOrd="0" presId="urn:microsoft.com/office/officeart/2005/8/layout/vList2"/>
    <dgm:cxn modelId="{FBF36F1D-1528-4AF5-8F01-E8F252820D00}" type="presParOf" srcId="{A35D950B-69E6-4CC4-87DA-301422F18277}" destId="{686C08BA-E85C-402D-B7C2-CB519F86952B}" srcOrd="2" destOrd="0" presId="urn:microsoft.com/office/officeart/2005/8/layout/vList2"/>
    <dgm:cxn modelId="{6FB90041-A88E-45D0-A48A-AAA14EA82950}" type="presParOf" srcId="{A35D950B-69E6-4CC4-87DA-301422F18277}" destId="{11194773-1C95-4078-B131-653EA0E94A74}" srcOrd="3" destOrd="0" presId="urn:microsoft.com/office/officeart/2005/8/layout/vList2"/>
    <dgm:cxn modelId="{A7C764BC-A3C7-4C0E-BC79-A4346533D8E9}" type="presParOf" srcId="{A35D950B-69E6-4CC4-87DA-301422F18277}" destId="{B972B4B0-BDD6-4CAC-B399-B0E7B546BF80}" srcOrd="4" destOrd="0" presId="urn:microsoft.com/office/officeart/2005/8/layout/vList2"/>
    <dgm:cxn modelId="{81B8F5C8-5A08-43C2-9ABA-1448042319A8}" type="presParOf" srcId="{A35D950B-69E6-4CC4-87DA-301422F18277}" destId="{9FEACF96-E1F4-46BD-932B-15C286776433}" srcOrd="5" destOrd="0" presId="urn:microsoft.com/office/officeart/2005/8/layout/vList2"/>
    <dgm:cxn modelId="{A77784C8-B229-4880-8868-AD82E955B9D1}" type="presParOf" srcId="{A35D950B-69E6-4CC4-87DA-301422F18277}" destId="{E6A7A61E-024B-47A9-998D-69FF5116C61D}" srcOrd="6" destOrd="0" presId="urn:microsoft.com/office/officeart/2005/8/layout/vList2"/>
    <dgm:cxn modelId="{5F43FE54-F818-43E0-9708-E02BAE4116DF}" type="presParOf" srcId="{A35D950B-69E6-4CC4-87DA-301422F18277}" destId="{AE4348C4-A4A5-4508-B661-4EA2662DABAD}" srcOrd="7" destOrd="0" presId="urn:microsoft.com/office/officeart/2005/8/layout/vList2"/>
    <dgm:cxn modelId="{A3C007B9-C949-4BAB-B87F-D996A6BC3F62}" type="presParOf" srcId="{A35D950B-69E6-4CC4-87DA-301422F18277}" destId="{E07E1D64-2E08-4EAD-9F8D-E239B2CB8DA6}" srcOrd="8" destOrd="0" presId="urn:microsoft.com/office/officeart/2005/8/layout/vList2"/>
    <dgm:cxn modelId="{47DBA898-268A-4552-9D0B-3F28DB9762FC}" type="presParOf" srcId="{A35D950B-69E6-4CC4-87DA-301422F18277}" destId="{284A865F-3881-44FA-8211-29CEF9B13AC9}" srcOrd="9" destOrd="0" presId="urn:microsoft.com/office/officeart/2005/8/layout/vList2"/>
    <dgm:cxn modelId="{42A3D34E-6445-4D69-BC47-519B9A148418}" type="presParOf" srcId="{A35D950B-69E6-4CC4-87DA-301422F18277}" destId="{84CC53AF-F3B4-42CE-8636-F5BA57AAC77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A8079F-7984-482F-9724-EE9FC7483E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A616930B-DD9A-46B6-8ACF-7CBBFBDF239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sz="2000" b="1" dirty="0">
              <a:solidFill>
                <a:srgbClr val="FFFF00"/>
              </a:solidFill>
            </a:rPr>
            <a:t>Gives Power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>
              <a:solidFill>
                <a:schemeClr val="bg1"/>
              </a:solidFill>
            </a:rPr>
            <a:t> It supplies energy to things like robots, drones, or toys to make them work.</a:t>
          </a:r>
          <a:endParaRPr lang="en-ID" sz="2000" dirty="0"/>
        </a:p>
      </dgm:t>
    </dgm:pt>
    <dgm:pt modelId="{FBD50451-BC47-4127-B613-40C6DCF2F5C1}" type="parTrans" cxnId="{D1D0A566-F82C-455D-BFF7-4761354E4AA5}">
      <dgm:prSet/>
      <dgm:spPr/>
      <dgm:t>
        <a:bodyPr/>
        <a:lstStyle/>
        <a:p>
          <a:endParaRPr lang="en-ID" sz="2000"/>
        </a:p>
      </dgm:t>
    </dgm:pt>
    <dgm:pt modelId="{8524B8A2-DE95-4185-8257-1996D36D1726}" type="sibTrans" cxnId="{D1D0A566-F82C-455D-BFF7-4761354E4AA5}">
      <dgm:prSet/>
      <dgm:spPr/>
      <dgm:t>
        <a:bodyPr/>
        <a:lstStyle/>
        <a:p>
          <a:endParaRPr lang="en-ID" sz="2000"/>
        </a:p>
      </dgm:t>
    </dgm:pt>
    <dgm:pt modelId="{7D9AE18D-6AFD-4E2A-82EA-0CDCA56ABF0E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Two Cells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>
              <a:solidFill>
                <a:schemeClr val="bg1"/>
              </a:solidFill>
            </a:rPr>
            <a:t> Inside, it has </a:t>
          </a:r>
          <a:r>
            <a:rPr lang="en-US" sz="2000" b="1" dirty="0">
              <a:solidFill>
                <a:schemeClr val="bg1"/>
              </a:solidFill>
            </a:rPr>
            <a:t>two smaller batteries</a:t>
          </a:r>
          <a:r>
            <a:rPr lang="en-US" sz="2000" dirty="0">
              <a:solidFill>
                <a:schemeClr val="bg1"/>
              </a:solidFill>
            </a:rPr>
            <a:t> (called cells) that add up to 7.4 volts.</a:t>
          </a:r>
        </a:p>
      </dgm:t>
    </dgm:pt>
    <dgm:pt modelId="{CE2C8361-B9A3-4E9C-AC7A-1AEB092B21D8}" type="parTrans" cxnId="{38AF137D-EBBE-4E70-B9E1-AEF856157842}">
      <dgm:prSet/>
      <dgm:spPr/>
      <dgm:t>
        <a:bodyPr/>
        <a:lstStyle/>
        <a:p>
          <a:endParaRPr lang="en-ID" sz="2000"/>
        </a:p>
      </dgm:t>
    </dgm:pt>
    <dgm:pt modelId="{31B42ED3-BC02-4297-B746-0AA26A24ECAC}" type="sibTrans" cxnId="{38AF137D-EBBE-4E70-B9E1-AEF856157842}">
      <dgm:prSet/>
      <dgm:spPr/>
      <dgm:t>
        <a:bodyPr/>
        <a:lstStyle/>
        <a:p>
          <a:endParaRPr lang="en-ID" sz="2000"/>
        </a:p>
      </dgm:t>
    </dgm:pt>
    <dgm:pt modelId="{C823C4B0-903A-419E-A164-BA44F5FE6E95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Rechargeable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>
              <a:solidFill>
                <a:schemeClr val="bg1"/>
              </a:solidFill>
            </a:rPr>
            <a:t> Most 7.4V batteries can be </a:t>
          </a:r>
          <a:r>
            <a:rPr lang="en-US" sz="2000" b="1" dirty="0">
              <a:solidFill>
                <a:schemeClr val="bg1"/>
              </a:solidFill>
            </a:rPr>
            <a:t>recharged</a:t>
          </a:r>
          <a:r>
            <a:rPr lang="en-US" sz="2000" dirty="0">
              <a:solidFill>
                <a:schemeClr val="bg1"/>
              </a:solidFill>
            </a:rPr>
            <a:t>, so you can use them again and again.</a:t>
          </a:r>
        </a:p>
      </dgm:t>
    </dgm:pt>
    <dgm:pt modelId="{D1DDD886-D6DA-4662-84D5-8DAB4A5F2290}" type="parTrans" cxnId="{007860DC-3E60-4885-899B-85F9E6527EFF}">
      <dgm:prSet/>
      <dgm:spPr/>
      <dgm:t>
        <a:bodyPr/>
        <a:lstStyle/>
        <a:p>
          <a:endParaRPr lang="en-ID" sz="2000"/>
        </a:p>
      </dgm:t>
    </dgm:pt>
    <dgm:pt modelId="{33F09602-CF4F-4CD0-8851-543E1CC495F7}" type="sibTrans" cxnId="{007860DC-3E60-4885-899B-85F9E6527EFF}">
      <dgm:prSet/>
      <dgm:spPr/>
      <dgm:t>
        <a:bodyPr/>
        <a:lstStyle/>
        <a:p>
          <a:endParaRPr lang="en-ID" sz="2000"/>
        </a:p>
      </dgm:t>
    </dgm:pt>
    <dgm:pt modelId="{AEAD3AAE-16F6-4707-823F-616D719A645C}">
      <dgm:prSet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Applications</a:t>
          </a:r>
          <a:r>
            <a:rPr lang="en-US" sz="2000" dirty="0">
              <a:solidFill>
                <a:srgbClr val="FFFF00"/>
              </a:solidFill>
            </a:rPr>
            <a:t>:</a:t>
          </a:r>
          <a:r>
            <a:rPr lang="en-US" sz="2000" dirty="0">
              <a:solidFill>
                <a:schemeClr val="bg1"/>
              </a:solidFill>
            </a:rPr>
            <a:t> It’s perfect for powering </a:t>
          </a:r>
          <a:r>
            <a:rPr lang="en-US" sz="2000" b="1" dirty="0">
              <a:solidFill>
                <a:schemeClr val="bg1"/>
              </a:solidFill>
            </a:rPr>
            <a:t>robots</a:t>
          </a:r>
          <a:r>
            <a:rPr lang="en-US" sz="2000" dirty="0">
              <a:solidFill>
                <a:schemeClr val="bg1"/>
              </a:solidFill>
            </a:rPr>
            <a:t>, </a:t>
          </a:r>
          <a:r>
            <a:rPr lang="en-US" sz="2000" b="1" dirty="0">
              <a:solidFill>
                <a:schemeClr val="bg1"/>
              </a:solidFill>
            </a:rPr>
            <a:t>remote-controlled cars</a:t>
          </a:r>
          <a:r>
            <a:rPr lang="en-US" sz="2000" dirty="0">
              <a:solidFill>
                <a:schemeClr val="bg1"/>
              </a:solidFill>
            </a:rPr>
            <a:t>, or other electronic devices that need more power than regular AA batteries.</a:t>
          </a:r>
        </a:p>
      </dgm:t>
    </dgm:pt>
    <dgm:pt modelId="{D0ECF2C9-A6C2-4078-B324-5FE71DEADBB2}" type="parTrans" cxnId="{933FB352-D516-4C41-9768-666F97FC4175}">
      <dgm:prSet/>
      <dgm:spPr/>
      <dgm:t>
        <a:bodyPr/>
        <a:lstStyle/>
        <a:p>
          <a:endParaRPr lang="en-ID" sz="2000"/>
        </a:p>
      </dgm:t>
    </dgm:pt>
    <dgm:pt modelId="{B70F4541-C0A5-4260-9F9A-0A0B78C293BD}" type="sibTrans" cxnId="{933FB352-D516-4C41-9768-666F97FC4175}">
      <dgm:prSet/>
      <dgm:spPr/>
      <dgm:t>
        <a:bodyPr/>
        <a:lstStyle/>
        <a:p>
          <a:endParaRPr lang="en-ID" sz="2000"/>
        </a:p>
      </dgm:t>
    </dgm:pt>
    <dgm:pt modelId="{EF7735F4-A3FE-4206-A61A-1A5066C2DF20}">
      <dgm:prSet custT="1"/>
      <dgm:spPr/>
      <dgm:t>
        <a:bodyPr/>
        <a:lstStyle/>
        <a:p>
          <a:r>
            <a:rPr lang="en-US" sz="2000" b="1">
              <a:solidFill>
                <a:srgbClr val="FFFF00"/>
              </a:solidFill>
            </a:rPr>
            <a:t>More Power</a:t>
          </a:r>
          <a:r>
            <a:rPr lang="en-US" sz="2000">
              <a:solidFill>
                <a:srgbClr val="FFFF00"/>
              </a:solidFill>
            </a:rPr>
            <a:t>:</a:t>
          </a:r>
          <a:r>
            <a:rPr lang="en-US" sz="2000">
              <a:solidFill>
                <a:schemeClr val="bg1"/>
              </a:solidFill>
            </a:rPr>
            <a:t> This battery is stronger than smaller ones like 3.7V, which means it can make motors or devices run faster or longer.</a:t>
          </a:r>
          <a:endParaRPr lang="en-ID" sz="2000" dirty="0">
            <a:solidFill>
              <a:schemeClr val="bg1"/>
            </a:solidFill>
          </a:endParaRPr>
        </a:p>
      </dgm:t>
    </dgm:pt>
    <dgm:pt modelId="{3AF65049-7A88-4EB4-85D4-7F5AC0BD9197}" type="parTrans" cxnId="{32AE3071-135E-4489-94F6-27827C096E2D}">
      <dgm:prSet/>
      <dgm:spPr/>
      <dgm:t>
        <a:bodyPr/>
        <a:lstStyle/>
        <a:p>
          <a:endParaRPr lang="en-ID" sz="2000"/>
        </a:p>
      </dgm:t>
    </dgm:pt>
    <dgm:pt modelId="{BB547303-382A-4994-9576-294B82D9AF3C}" type="sibTrans" cxnId="{32AE3071-135E-4489-94F6-27827C096E2D}">
      <dgm:prSet/>
      <dgm:spPr/>
      <dgm:t>
        <a:bodyPr/>
        <a:lstStyle/>
        <a:p>
          <a:endParaRPr lang="en-ID" sz="2000"/>
        </a:p>
      </dgm:t>
    </dgm:pt>
    <dgm:pt modelId="{726DFE6F-FB46-4B37-8732-B64E7D2F7EA9}" type="pres">
      <dgm:prSet presAssocID="{25A8079F-7984-482F-9724-EE9FC7483EDB}" presName="linear" presStyleCnt="0">
        <dgm:presLayoutVars>
          <dgm:animLvl val="lvl"/>
          <dgm:resizeHandles val="exact"/>
        </dgm:presLayoutVars>
      </dgm:prSet>
      <dgm:spPr/>
    </dgm:pt>
    <dgm:pt modelId="{A4293BC6-EEF7-41A7-9713-863D2D76A58A}" type="pres">
      <dgm:prSet presAssocID="{A616930B-DD9A-46B6-8ACF-7CBBFBDF2390}" presName="parentText" presStyleLbl="node1" presStyleIdx="0" presStyleCnt="5" custScaleY="91099" custLinFactY="-34898" custLinFactNeighborY="-100000">
        <dgm:presLayoutVars>
          <dgm:chMax val="0"/>
          <dgm:bulletEnabled val="1"/>
        </dgm:presLayoutVars>
      </dgm:prSet>
      <dgm:spPr/>
    </dgm:pt>
    <dgm:pt modelId="{95A6AB2E-68B1-485E-BAA4-4DD9C757AB7A}" type="pres">
      <dgm:prSet presAssocID="{8524B8A2-DE95-4185-8257-1996D36D1726}" presName="spacer" presStyleCnt="0"/>
      <dgm:spPr/>
    </dgm:pt>
    <dgm:pt modelId="{AB949DD7-A3F9-4BA3-A524-42598E665078}" type="pres">
      <dgm:prSet presAssocID="{7D9AE18D-6AFD-4E2A-82EA-0CDCA56ABF0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5AA51B9-1E88-442D-9AF8-79F1541B631E}" type="pres">
      <dgm:prSet presAssocID="{31B42ED3-BC02-4297-B746-0AA26A24ECAC}" presName="spacer" presStyleCnt="0"/>
      <dgm:spPr/>
    </dgm:pt>
    <dgm:pt modelId="{5207CECA-F04E-4484-BBB4-71FD40B4D5D3}" type="pres">
      <dgm:prSet presAssocID="{C823C4B0-903A-419E-A164-BA44F5FE6E9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2DB0630-BC64-4BD3-B79B-FA998A3C6109}" type="pres">
      <dgm:prSet presAssocID="{33F09602-CF4F-4CD0-8851-543E1CC495F7}" presName="spacer" presStyleCnt="0"/>
      <dgm:spPr/>
    </dgm:pt>
    <dgm:pt modelId="{AD5F270A-1DAD-4F36-A687-CE2D85A1A4AA}" type="pres">
      <dgm:prSet presAssocID="{AEAD3AAE-16F6-4707-823F-616D719A645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D2536EA-A32A-4E23-B6FB-B117B01DBC3B}" type="pres">
      <dgm:prSet presAssocID="{B70F4541-C0A5-4260-9F9A-0A0B78C293BD}" presName="spacer" presStyleCnt="0"/>
      <dgm:spPr/>
    </dgm:pt>
    <dgm:pt modelId="{D77DB4C9-946C-4430-9DE9-CB4D6F93200E}" type="pres">
      <dgm:prSet presAssocID="{EF7735F4-A3FE-4206-A61A-1A5066C2DF2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76E4817-0774-4BD0-AEFF-FB020AF42F2F}" type="presOf" srcId="{EF7735F4-A3FE-4206-A61A-1A5066C2DF20}" destId="{D77DB4C9-946C-4430-9DE9-CB4D6F93200E}" srcOrd="0" destOrd="0" presId="urn:microsoft.com/office/officeart/2005/8/layout/vList2"/>
    <dgm:cxn modelId="{AF244C63-79B0-461E-A331-8AC91CA77A77}" type="presOf" srcId="{A616930B-DD9A-46B6-8ACF-7CBBFBDF2390}" destId="{A4293BC6-EEF7-41A7-9713-863D2D76A58A}" srcOrd="0" destOrd="0" presId="urn:microsoft.com/office/officeart/2005/8/layout/vList2"/>
    <dgm:cxn modelId="{D1D0A566-F82C-455D-BFF7-4761354E4AA5}" srcId="{25A8079F-7984-482F-9724-EE9FC7483EDB}" destId="{A616930B-DD9A-46B6-8ACF-7CBBFBDF2390}" srcOrd="0" destOrd="0" parTransId="{FBD50451-BC47-4127-B613-40C6DCF2F5C1}" sibTransId="{8524B8A2-DE95-4185-8257-1996D36D1726}"/>
    <dgm:cxn modelId="{32AE3071-135E-4489-94F6-27827C096E2D}" srcId="{25A8079F-7984-482F-9724-EE9FC7483EDB}" destId="{EF7735F4-A3FE-4206-A61A-1A5066C2DF20}" srcOrd="4" destOrd="0" parTransId="{3AF65049-7A88-4EB4-85D4-7F5AC0BD9197}" sibTransId="{BB547303-382A-4994-9576-294B82D9AF3C}"/>
    <dgm:cxn modelId="{933FB352-D516-4C41-9768-666F97FC4175}" srcId="{25A8079F-7984-482F-9724-EE9FC7483EDB}" destId="{AEAD3AAE-16F6-4707-823F-616D719A645C}" srcOrd="3" destOrd="0" parTransId="{D0ECF2C9-A6C2-4078-B324-5FE71DEADBB2}" sibTransId="{B70F4541-C0A5-4260-9F9A-0A0B78C293BD}"/>
    <dgm:cxn modelId="{38AF137D-EBBE-4E70-B9E1-AEF856157842}" srcId="{25A8079F-7984-482F-9724-EE9FC7483EDB}" destId="{7D9AE18D-6AFD-4E2A-82EA-0CDCA56ABF0E}" srcOrd="1" destOrd="0" parTransId="{CE2C8361-B9A3-4E9C-AC7A-1AEB092B21D8}" sibTransId="{31B42ED3-BC02-4297-B746-0AA26A24ECAC}"/>
    <dgm:cxn modelId="{0D2EA092-35BA-4938-86A3-5089869CF421}" type="presOf" srcId="{C823C4B0-903A-419E-A164-BA44F5FE6E95}" destId="{5207CECA-F04E-4484-BBB4-71FD40B4D5D3}" srcOrd="0" destOrd="0" presId="urn:microsoft.com/office/officeart/2005/8/layout/vList2"/>
    <dgm:cxn modelId="{007860DC-3E60-4885-899B-85F9E6527EFF}" srcId="{25A8079F-7984-482F-9724-EE9FC7483EDB}" destId="{C823C4B0-903A-419E-A164-BA44F5FE6E95}" srcOrd="2" destOrd="0" parTransId="{D1DDD886-D6DA-4662-84D5-8DAB4A5F2290}" sibTransId="{33F09602-CF4F-4CD0-8851-543E1CC495F7}"/>
    <dgm:cxn modelId="{F5A5A7E6-B0AE-408E-8122-D94016321B49}" type="presOf" srcId="{AEAD3AAE-16F6-4707-823F-616D719A645C}" destId="{AD5F270A-1DAD-4F36-A687-CE2D85A1A4AA}" srcOrd="0" destOrd="0" presId="urn:microsoft.com/office/officeart/2005/8/layout/vList2"/>
    <dgm:cxn modelId="{4E63F0F8-6733-4803-8B63-3F05D6146A48}" type="presOf" srcId="{7D9AE18D-6AFD-4E2A-82EA-0CDCA56ABF0E}" destId="{AB949DD7-A3F9-4BA3-A524-42598E665078}" srcOrd="0" destOrd="0" presId="urn:microsoft.com/office/officeart/2005/8/layout/vList2"/>
    <dgm:cxn modelId="{B3B970FB-A3A7-4BE1-8B6E-37142709ED21}" type="presOf" srcId="{25A8079F-7984-482F-9724-EE9FC7483EDB}" destId="{726DFE6F-FB46-4B37-8732-B64E7D2F7EA9}" srcOrd="0" destOrd="0" presId="urn:microsoft.com/office/officeart/2005/8/layout/vList2"/>
    <dgm:cxn modelId="{C7F400F6-034B-4099-9C92-A726F877A72C}" type="presParOf" srcId="{726DFE6F-FB46-4B37-8732-B64E7D2F7EA9}" destId="{A4293BC6-EEF7-41A7-9713-863D2D76A58A}" srcOrd="0" destOrd="0" presId="urn:microsoft.com/office/officeart/2005/8/layout/vList2"/>
    <dgm:cxn modelId="{E350CBE0-2324-4740-B5A7-FBA37B8E4659}" type="presParOf" srcId="{726DFE6F-FB46-4B37-8732-B64E7D2F7EA9}" destId="{95A6AB2E-68B1-485E-BAA4-4DD9C757AB7A}" srcOrd="1" destOrd="0" presId="urn:microsoft.com/office/officeart/2005/8/layout/vList2"/>
    <dgm:cxn modelId="{D4D73C72-5ACF-4A0D-ACD0-060D82E8E408}" type="presParOf" srcId="{726DFE6F-FB46-4B37-8732-B64E7D2F7EA9}" destId="{AB949DD7-A3F9-4BA3-A524-42598E665078}" srcOrd="2" destOrd="0" presId="urn:microsoft.com/office/officeart/2005/8/layout/vList2"/>
    <dgm:cxn modelId="{875D9D9B-8F37-4371-85C2-A6E7026BD4BC}" type="presParOf" srcId="{726DFE6F-FB46-4B37-8732-B64E7D2F7EA9}" destId="{75AA51B9-1E88-442D-9AF8-79F1541B631E}" srcOrd="3" destOrd="0" presId="urn:microsoft.com/office/officeart/2005/8/layout/vList2"/>
    <dgm:cxn modelId="{B7DC6C52-5AF5-4764-95DB-13D1E202C4B4}" type="presParOf" srcId="{726DFE6F-FB46-4B37-8732-B64E7D2F7EA9}" destId="{5207CECA-F04E-4484-BBB4-71FD40B4D5D3}" srcOrd="4" destOrd="0" presId="urn:microsoft.com/office/officeart/2005/8/layout/vList2"/>
    <dgm:cxn modelId="{B216402C-2062-42C9-B753-D4DA660DEA72}" type="presParOf" srcId="{726DFE6F-FB46-4B37-8732-B64E7D2F7EA9}" destId="{22DB0630-BC64-4BD3-B79B-FA998A3C6109}" srcOrd="5" destOrd="0" presId="urn:microsoft.com/office/officeart/2005/8/layout/vList2"/>
    <dgm:cxn modelId="{7FED583D-8212-4034-8E69-22368212DD12}" type="presParOf" srcId="{726DFE6F-FB46-4B37-8732-B64E7D2F7EA9}" destId="{AD5F270A-1DAD-4F36-A687-CE2D85A1A4AA}" srcOrd="6" destOrd="0" presId="urn:microsoft.com/office/officeart/2005/8/layout/vList2"/>
    <dgm:cxn modelId="{844470CA-00C1-4BF9-B0CB-E49CE1E6EBB5}" type="presParOf" srcId="{726DFE6F-FB46-4B37-8732-B64E7D2F7EA9}" destId="{1D2536EA-A32A-4E23-B6FB-B117B01DBC3B}" srcOrd="7" destOrd="0" presId="urn:microsoft.com/office/officeart/2005/8/layout/vList2"/>
    <dgm:cxn modelId="{7029BDEE-6B6A-4D0E-8714-FC6740992094}" type="presParOf" srcId="{726DFE6F-FB46-4B37-8732-B64E7D2F7EA9}" destId="{D77DB4C9-946C-4430-9DE9-CB4D6F93200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DD94EAC3-6305-48C5-B0D7-FA00F3FDA8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4033FEC9-E61F-49E9-8EA4-D6B5466BE199}">
      <dgm:prSet phldrT="[Text]"/>
      <dgm:spPr/>
      <dgm:t>
        <a:bodyPr/>
        <a:lstStyle/>
        <a:p>
          <a:pPr algn="ctr"/>
          <a:r>
            <a:rPr lang="en-US" dirty="0"/>
            <a:t>Microprocessor VS Microcontroller</a:t>
          </a:r>
          <a:endParaRPr lang="en-ID" dirty="0"/>
        </a:p>
      </dgm:t>
    </dgm:pt>
    <dgm:pt modelId="{23CD14DC-1143-4966-B82F-AA1B8C6ECD56}" type="parTrans" cxnId="{7F4A4F24-2EF1-4CD0-AF07-7ECEB95403D0}">
      <dgm:prSet/>
      <dgm:spPr/>
      <dgm:t>
        <a:bodyPr/>
        <a:lstStyle/>
        <a:p>
          <a:pPr algn="ctr"/>
          <a:endParaRPr lang="en-ID"/>
        </a:p>
      </dgm:t>
    </dgm:pt>
    <dgm:pt modelId="{9F66BB1E-C55E-4B7C-9736-8F34F307DF38}" type="sibTrans" cxnId="{7F4A4F24-2EF1-4CD0-AF07-7ECEB95403D0}">
      <dgm:prSet/>
      <dgm:spPr/>
      <dgm:t>
        <a:bodyPr/>
        <a:lstStyle/>
        <a:p>
          <a:pPr algn="ctr"/>
          <a:endParaRPr lang="en-ID"/>
        </a:p>
      </dgm:t>
    </dgm:pt>
    <dgm:pt modelId="{9EBF89E2-41B5-4ED6-8EBA-14A8C3981FAC}" type="pres">
      <dgm:prSet presAssocID="{DD94EAC3-6305-48C5-B0D7-FA00F3FDA873}" presName="linear" presStyleCnt="0">
        <dgm:presLayoutVars>
          <dgm:animLvl val="lvl"/>
          <dgm:resizeHandles val="exact"/>
        </dgm:presLayoutVars>
      </dgm:prSet>
      <dgm:spPr/>
    </dgm:pt>
    <dgm:pt modelId="{5A9682CD-0B66-4714-BA9F-4FE82467B35A}" type="pres">
      <dgm:prSet presAssocID="{4033FEC9-E61F-49E9-8EA4-D6B5466BE1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F4A4F24-2EF1-4CD0-AF07-7ECEB95403D0}" srcId="{DD94EAC3-6305-48C5-B0D7-FA00F3FDA873}" destId="{4033FEC9-E61F-49E9-8EA4-D6B5466BE199}" srcOrd="0" destOrd="0" parTransId="{23CD14DC-1143-4966-B82F-AA1B8C6ECD56}" sibTransId="{9F66BB1E-C55E-4B7C-9736-8F34F307DF38}"/>
    <dgm:cxn modelId="{F7B79C35-C420-4012-BAB6-B5C9EE682F58}" type="presOf" srcId="{4033FEC9-E61F-49E9-8EA4-D6B5466BE199}" destId="{5A9682CD-0B66-4714-BA9F-4FE82467B35A}" srcOrd="0" destOrd="0" presId="urn:microsoft.com/office/officeart/2005/8/layout/vList2"/>
    <dgm:cxn modelId="{2B9B47E8-3F27-4697-951D-57C0F5C84F5C}" type="presOf" srcId="{DD94EAC3-6305-48C5-B0D7-FA00F3FDA873}" destId="{9EBF89E2-41B5-4ED6-8EBA-14A8C3981FAC}" srcOrd="0" destOrd="0" presId="urn:microsoft.com/office/officeart/2005/8/layout/vList2"/>
    <dgm:cxn modelId="{9EF83A00-3A4C-4ED1-BED1-AD17E4F7E0D5}" type="presParOf" srcId="{9EBF89E2-41B5-4ED6-8EBA-14A8C3981FAC}" destId="{5A9682CD-0B66-4714-BA9F-4FE82467B35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45E6C251-91E9-4469-8EA7-3AEAC12EE7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4D716C19-0C9D-4153-9174-0B9C838C8D59}">
      <dgm:prSet phldrT="[Text]"/>
      <dgm:spPr/>
      <dgm:t>
        <a:bodyPr/>
        <a:lstStyle/>
        <a:p>
          <a:pPr algn="ctr"/>
          <a:r>
            <a:rPr lang="en-US" dirty="0"/>
            <a:t>Introduction to Microcontrollers and Microprocessors</a:t>
          </a:r>
          <a:endParaRPr lang="en-ID" dirty="0"/>
        </a:p>
      </dgm:t>
    </dgm:pt>
    <dgm:pt modelId="{1B60FF0A-B8EE-4C9F-9E4D-BE19A7842213}" type="parTrans" cxnId="{2F84BA82-CB85-44F3-9743-6078779F6434}">
      <dgm:prSet/>
      <dgm:spPr/>
      <dgm:t>
        <a:bodyPr/>
        <a:lstStyle/>
        <a:p>
          <a:endParaRPr lang="en-ID"/>
        </a:p>
      </dgm:t>
    </dgm:pt>
    <dgm:pt modelId="{CE40F010-C8E6-45EC-85E9-D8ECB2208279}" type="sibTrans" cxnId="{2F84BA82-CB85-44F3-9743-6078779F6434}">
      <dgm:prSet/>
      <dgm:spPr/>
      <dgm:t>
        <a:bodyPr/>
        <a:lstStyle/>
        <a:p>
          <a:endParaRPr lang="en-ID"/>
        </a:p>
      </dgm:t>
    </dgm:pt>
    <dgm:pt modelId="{981237F5-1A5B-408C-A4EB-BB5D5AA9B3EC}" type="pres">
      <dgm:prSet presAssocID="{45E6C251-91E9-4469-8EA7-3AEAC12EE797}" presName="linear" presStyleCnt="0">
        <dgm:presLayoutVars>
          <dgm:animLvl val="lvl"/>
          <dgm:resizeHandles val="exact"/>
        </dgm:presLayoutVars>
      </dgm:prSet>
      <dgm:spPr/>
    </dgm:pt>
    <dgm:pt modelId="{1602EFC0-1949-4049-B5D4-514079CDAEC3}" type="pres">
      <dgm:prSet presAssocID="{4D716C19-0C9D-4153-9174-0B9C838C8D5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F84BA82-CB85-44F3-9743-6078779F6434}" srcId="{45E6C251-91E9-4469-8EA7-3AEAC12EE797}" destId="{4D716C19-0C9D-4153-9174-0B9C838C8D59}" srcOrd="0" destOrd="0" parTransId="{1B60FF0A-B8EE-4C9F-9E4D-BE19A7842213}" sibTransId="{CE40F010-C8E6-45EC-85E9-D8ECB2208279}"/>
    <dgm:cxn modelId="{224EECA8-A14D-4DDA-A87E-F8EDA2802422}" type="presOf" srcId="{4D716C19-0C9D-4153-9174-0B9C838C8D59}" destId="{1602EFC0-1949-4049-B5D4-514079CDAEC3}" srcOrd="0" destOrd="0" presId="urn:microsoft.com/office/officeart/2005/8/layout/vList2"/>
    <dgm:cxn modelId="{139E73B8-1642-4D55-8BDA-114833B6CFCE}" type="presOf" srcId="{45E6C251-91E9-4469-8EA7-3AEAC12EE797}" destId="{981237F5-1A5B-408C-A4EB-BB5D5AA9B3EC}" srcOrd="0" destOrd="0" presId="urn:microsoft.com/office/officeart/2005/8/layout/vList2"/>
    <dgm:cxn modelId="{D5F13985-DB19-459A-AFCB-5744746B7238}" type="presParOf" srcId="{981237F5-1A5B-408C-A4EB-BB5D5AA9B3EC}" destId="{1602EFC0-1949-4049-B5D4-514079CDAEC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55C3D597-1DB8-4B89-95D8-B35BFE57D62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EA615137-AC24-4292-B6C8-111BA605803E}">
      <dgm:prSet phldrT="[Text]"/>
      <dgm:spPr/>
      <dgm:t>
        <a:bodyPr/>
        <a:lstStyle/>
        <a:p>
          <a:r>
            <a:rPr lang="en-US" dirty="0"/>
            <a:t>Microcontroller: A compact integrated circuit designed to govern a specific operation in an embedded system. It includes a CPU, memory (RAM/ROM), and peripherals.4</a:t>
          </a:r>
          <a:endParaRPr lang="en-ID" dirty="0"/>
        </a:p>
      </dgm:t>
    </dgm:pt>
    <dgm:pt modelId="{75F44B25-E323-4164-800A-1281F600CF7F}" type="parTrans" cxnId="{87550C41-035F-4821-8641-93446DF11DCC}">
      <dgm:prSet/>
      <dgm:spPr/>
      <dgm:t>
        <a:bodyPr/>
        <a:lstStyle/>
        <a:p>
          <a:endParaRPr lang="en-ID"/>
        </a:p>
      </dgm:t>
    </dgm:pt>
    <dgm:pt modelId="{1072B388-B7D3-457C-8DD3-51B2AE79D3FB}" type="sibTrans" cxnId="{87550C41-035F-4821-8641-93446DF11DCC}">
      <dgm:prSet/>
      <dgm:spPr/>
      <dgm:t>
        <a:bodyPr/>
        <a:lstStyle/>
        <a:p>
          <a:endParaRPr lang="en-ID"/>
        </a:p>
      </dgm:t>
    </dgm:pt>
    <dgm:pt modelId="{334668E0-DDB2-4ADB-932F-5B07189E6993}">
      <dgm:prSet phldrT="[Text]"/>
      <dgm:spPr/>
      <dgm:t>
        <a:bodyPr/>
        <a:lstStyle/>
        <a:p>
          <a:r>
            <a:rPr lang="en-US" dirty="0"/>
            <a:t>Microprocessor: A more powerful processing unit that performs arithmetic and logic operations. It lacks integrated memory and requires external components.</a:t>
          </a:r>
          <a:endParaRPr lang="en-ID" dirty="0"/>
        </a:p>
      </dgm:t>
    </dgm:pt>
    <dgm:pt modelId="{214811DC-F0AB-49D4-BC39-6E5AE924A1F8}" type="parTrans" cxnId="{A189B7E4-ED41-453F-AB5E-FD893F93C2B3}">
      <dgm:prSet/>
      <dgm:spPr/>
      <dgm:t>
        <a:bodyPr/>
        <a:lstStyle/>
        <a:p>
          <a:endParaRPr lang="en-ID"/>
        </a:p>
      </dgm:t>
    </dgm:pt>
    <dgm:pt modelId="{2867A401-C846-48B5-AAAB-D3DA9FDBD686}" type="sibTrans" cxnId="{A189B7E4-ED41-453F-AB5E-FD893F93C2B3}">
      <dgm:prSet/>
      <dgm:spPr/>
      <dgm:t>
        <a:bodyPr/>
        <a:lstStyle/>
        <a:p>
          <a:endParaRPr lang="en-ID"/>
        </a:p>
      </dgm:t>
    </dgm:pt>
    <dgm:pt modelId="{9B62B0C2-ADA0-4970-A08B-6AC25C5AEA6E}" type="pres">
      <dgm:prSet presAssocID="{55C3D597-1DB8-4B89-95D8-B35BFE57D62B}" presName="linear" presStyleCnt="0">
        <dgm:presLayoutVars>
          <dgm:animLvl val="lvl"/>
          <dgm:resizeHandles val="exact"/>
        </dgm:presLayoutVars>
      </dgm:prSet>
      <dgm:spPr/>
    </dgm:pt>
    <dgm:pt modelId="{D0E03F8D-3C5D-48AE-8534-F8350865C2A0}" type="pres">
      <dgm:prSet presAssocID="{EA615137-AC24-4292-B6C8-111BA60580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9A61D32-4FD9-46D5-8C1D-10524E08735B}" type="pres">
      <dgm:prSet presAssocID="{1072B388-B7D3-457C-8DD3-51B2AE79D3FB}" presName="spacer" presStyleCnt="0"/>
      <dgm:spPr/>
    </dgm:pt>
    <dgm:pt modelId="{80579028-4B52-4721-B0BF-D3E9321E8A19}" type="pres">
      <dgm:prSet presAssocID="{334668E0-DDB2-4ADB-932F-5B07189E699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E036403-2BFF-432E-AD89-9BC59FBBA2A6}" type="presOf" srcId="{334668E0-DDB2-4ADB-932F-5B07189E6993}" destId="{80579028-4B52-4721-B0BF-D3E9321E8A19}" srcOrd="0" destOrd="0" presId="urn:microsoft.com/office/officeart/2005/8/layout/vList2"/>
    <dgm:cxn modelId="{CD74E716-9115-4059-BF6D-2592BB7A6F2A}" type="presOf" srcId="{EA615137-AC24-4292-B6C8-111BA605803E}" destId="{D0E03F8D-3C5D-48AE-8534-F8350865C2A0}" srcOrd="0" destOrd="0" presId="urn:microsoft.com/office/officeart/2005/8/layout/vList2"/>
    <dgm:cxn modelId="{87550C41-035F-4821-8641-93446DF11DCC}" srcId="{55C3D597-1DB8-4B89-95D8-B35BFE57D62B}" destId="{EA615137-AC24-4292-B6C8-111BA605803E}" srcOrd="0" destOrd="0" parTransId="{75F44B25-E323-4164-800A-1281F600CF7F}" sibTransId="{1072B388-B7D3-457C-8DD3-51B2AE79D3FB}"/>
    <dgm:cxn modelId="{C4A3267A-A36B-4B97-92CE-B33737A3E80B}" type="presOf" srcId="{55C3D597-1DB8-4B89-95D8-B35BFE57D62B}" destId="{9B62B0C2-ADA0-4970-A08B-6AC25C5AEA6E}" srcOrd="0" destOrd="0" presId="urn:microsoft.com/office/officeart/2005/8/layout/vList2"/>
    <dgm:cxn modelId="{A189B7E4-ED41-453F-AB5E-FD893F93C2B3}" srcId="{55C3D597-1DB8-4B89-95D8-B35BFE57D62B}" destId="{334668E0-DDB2-4ADB-932F-5B07189E6993}" srcOrd="1" destOrd="0" parTransId="{214811DC-F0AB-49D4-BC39-6E5AE924A1F8}" sibTransId="{2867A401-C846-48B5-AAAB-D3DA9FDBD686}"/>
    <dgm:cxn modelId="{193E32E1-11FB-4BC6-BF96-5D82E58091C3}" type="presParOf" srcId="{9B62B0C2-ADA0-4970-A08B-6AC25C5AEA6E}" destId="{D0E03F8D-3C5D-48AE-8534-F8350865C2A0}" srcOrd="0" destOrd="0" presId="urn:microsoft.com/office/officeart/2005/8/layout/vList2"/>
    <dgm:cxn modelId="{35E37C8A-E44E-491B-A297-D0AAB24A3712}" type="presParOf" srcId="{9B62B0C2-ADA0-4970-A08B-6AC25C5AEA6E}" destId="{A9A61D32-4FD9-46D5-8C1D-10524E08735B}" srcOrd="1" destOrd="0" presId="urn:microsoft.com/office/officeart/2005/8/layout/vList2"/>
    <dgm:cxn modelId="{67B3F1A2-2663-4A71-B791-91748B959146}" type="presParOf" srcId="{9B62B0C2-ADA0-4970-A08B-6AC25C5AEA6E}" destId="{80579028-4B52-4721-B0BF-D3E9321E8A1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DFC2A5A5-4107-4C77-9181-8AC6065E1BBF}" type="doc">
      <dgm:prSet loTypeId="urn:microsoft.com/office/officeart/2005/8/layout/vList2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ID"/>
        </a:p>
      </dgm:t>
    </dgm:pt>
    <dgm:pt modelId="{EF61F20D-50C8-4C91-AC84-126352DE49A7}">
      <dgm:prSet phldrT="[Text]"/>
      <dgm:spPr/>
      <dgm:t>
        <a:bodyPr/>
        <a:lstStyle/>
        <a:p>
          <a:r>
            <a:rPr lang="en-ID" dirty="0"/>
            <a:t>Key Differences</a:t>
          </a:r>
        </a:p>
      </dgm:t>
    </dgm:pt>
    <dgm:pt modelId="{0DC02718-2A9C-40C9-92DD-314B768AE62E}" type="parTrans" cxnId="{A4C40656-BF3F-469B-8A89-ED629CD5A19A}">
      <dgm:prSet/>
      <dgm:spPr/>
      <dgm:t>
        <a:bodyPr/>
        <a:lstStyle/>
        <a:p>
          <a:pPr algn="ctr"/>
          <a:endParaRPr lang="en-ID"/>
        </a:p>
      </dgm:t>
    </dgm:pt>
    <dgm:pt modelId="{8E3CCF39-580E-491A-A32D-D3F4AAC6BDDD}" type="sibTrans" cxnId="{A4C40656-BF3F-469B-8A89-ED629CD5A19A}">
      <dgm:prSet/>
      <dgm:spPr/>
      <dgm:t>
        <a:bodyPr/>
        <a:lstStyle/>
        <a:p>
          <a:endParaRPr lang="en-ID"/>
        </a:p>
      </dgm:t>
    </dgm:pt>
    <dgm:pt modelId="{DF168E3D-9EE1-4AF2-967C-FFEB2B897156}" type="pres">
      <dgm:prSet presAssocID="{DFC2A5A5-4107-4C77-9181-8AC6065E1BBF}" presName="linear" presStyleCnt="0">
        <dgm:presLayoutVars>
          <dgm:animLvl val="lvl"/>
          <dgm:resizeHandles val="exact"/>
        </dgm:presLayoutVars>
      </dgm:prSet>
      <dgm:spPr/>
    </dgm:pt>
    <dgm:pt modelId="{459B0893-9E0C-4FC3-8F68-AA6A4EC889BE}" type="pres">
      <dgm:prSet presAssocID="{EF61F20D-50C8-4C91-AC84-126352DE49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1C67F0B-2AD6-45DA-BD85-FCFD38DC95DB}" type="presOf" srcId="{EF61F20D-50C8-4C91-AC84-126352DE49A7}" destId="{459B0893-9E0C-4FC3-8F68-AA6A4EC889BE}" srcOrd="0" destOrd="0" presId="urn:microsoft.com/office/officeart/2005/8/layout/vList2"/>
    <dgm:cxn modelId="{A4C40656-BF3F-469B-8A89-ED629CD5A19A}" srcId="{DFC2A5A5-4107-4C77-9181-8AC6065E1BBF}" destId="{EF61F20D-50C8-4C91-AC84-126352DE49A7}" srcOrd="0" destOrd="0" parTransId="{0DC02718-2A9C-40C9-92DD-314B768AE62E}" sibTransId="{8E3CCF39-580E-491A-A32D-D3F4AAC6BDDD}"/>
    <dgm:cxn modelId="{0942F9DA-4CC8-4A57-9219-4E30E77ADF27}" type="presOf" srcId="{DFC2A5A5-4107-4C77-9181-8AC6065E1BBF}" destId="{DF168E3D-9EE1-4AF2-967C-FFEB2B897156}" srcOrd="0" destOrd="0" presId="urn:microsoft.com/office/officeart/2005/8/layout/vList2"/>
    <dgm:cxn modelId="{801F94BA-48D3-450F-AA0A-47B7C7A915C3}" type="presParOf" srcId="{DF168E3D-9EE1-4AF2-967C-FFEB2B897156}" destId="{459B0893-9E0C-4FC3-8F68-AA6A4EC889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295CB2C7-43DB-4CE2-A5A0-89E2C916716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88C2B821-30A6-44AC-AA78-A050B4FEFD8E}">
      <dgm:prSet phldrT="[Text]"/>
      <dgm:spPr/>
      <dgm:t>
        <a:bodyPr/>
        <a:lstStyle/>
        <a:p>
          <a:pPr algn="ctr"/>
          <a:r>
            <a:rPr lang="en-ID"/>
            <a:t>Applications</a:t>
          </a:r>
        </a:p>
      </dgm:t>
    </dgm:pt>
    <dgm:pt modelId="{F2C5041B-3771-410E-9C5C-F13100B11EAA}" type="parTrans" cxnId="{B57C9F40-FA78-476F-BE5F-19B215A7A84C}">
      <dgm:prSet/>
      <dgm:spPr/>
      <dgm:t>
        <a:bodyPr/>
        <a:lstStyle/>
        <a:p>
          <a:pPr algn="ctr"/>
          <a:endParaRPr lang="en-ID"/>
        </a:p>
      </dgm:t>
    </dgm:pt>
    <dgm:pt modelId="{3FF42222-2F03-410F-8B6D-DADEE49D7F79}" type="sibTrans" cxnId="{B57C9F40-FA78-476F-BE5F-19B215A7A84C}">
      <dgm:prSet/>
      <dgm:spPr/>
      <dgm:t>
        <a:bodyPr/>
        <a:lstStyle/>
        <a:p>
          <a:pPr algn="ctr"/>
          <a:endParaRPr lang="en-ID"/>
        </a:p>
      </dgm:t>
    </dgm:pt>
    <dgm:pt modelId="{92070DAF-0BB7-4A42-9179-0DE69741BA58}" type="pres">
      <dgm:prSet presAssocID="{295CB2C7-43DB-4CE2-A5A0-89E2C916716D}" presName="linear" presStyleCnt="0">
        <dgm:presLayoutVars>
          <dgm:animLvl val="lvl"/>
          <dgm:resizeHandles val="exact"/>
        </dgm:presLayoutVars>
      </dgm:prSet>
      <dgm:spPr/>
    </dgm:pt>
    <dgm:pt modelId="{1C1A7F74-49DA-4454-9D43-EDC3E967EE11}" type="pres">
      <dgm:prSet presAssocID="{88C2B821-30A6-44AC-AA78-A050B4FEFD8E}" presName="parentText" presStyleLbl="node1" presStyleIdx="0" presStyleCnt="1" custLinFactNeighborY="-983">
        <dgm:presLayoutVars>
          <dgm:chMax val="0"/>
          <dgm:bulletEnabled val="1"/>
        </dgm:presLayoutVars>
      </dgm:prSet>
      <dgm:spPr/>
    </dgm:pt>
  </dgm:ptLst>
  <dgm:cxnLst>
    <dgm:cxn modelId="{B57C9F40-FA78-476F-BE5F-19B215A7A84C}" srcId="{295CB2C7-43DB-4CE2-A5A0-89E2C916716D}" destId="{88C2B821-30A6-44AC-AA78-A050B4FEFD8E}" srcOrd="0" destOrd="0" parTransId="{F2C5041B-3771-410E-9C5C-F13100B11EAA}" sibTransId="{3FF42222-2F03-410F-8B6D-DADEE49D7F79}"/>
    <dgm:cxn modelId="{006F3E4A-9A38-411A-87E6-A40509121DD7}" type="presOf" srcId="{88C2B821-30A6-44AC-AA78-A050B4FEFD8E}" destId="{1C1A7F74-49DA-4454-9D43-EDC3E967EE11}" srcOrd="0" destOrd="0" presId="urn:microsoft.com/office/officeart/2005/8/layout/vList2"/>
    <dgm:cxn modelId="{77DD78E7-3FD6-46C3-A848-CCCE60ECF465}" type="presOf" srcId="{295CB2C7-43DB-4CE2-A5A0-89E2C916716D}" destId="{92070DAF-0BB7-4A42-9179-0DE69741BA58}" srcOrd="0" destOrd="0" presId="urn:microsoft.com/office/officeart/2005/8/layout/vList2"/>
    <dgm:cxn modelId="{F00BA988-619F-49C2-BF9A-C8B865749923}" type="presParOf" srcId="{92070DAF-0BB7-4A42-9179-0DE69741BA58}" destId="{1C1A7F74-49DA-4454-9D43-EDC3E967EE1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AA3475FB-BD44-4F25-9B7F-FCB7CCAC33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4C2D3275-2B51-40CE-BD89-4AA9BCC03E0E}">
      <dgm:prSet phldrT="[Text]"/>
      <dgm:spPr/>
      <dgm:t>
        <a:bodyPr/>
        <a:lstStyle/>
        <a:p>
          <a:pPr algn="ctr"/>
          <a:r>
            <a:rPr lang="en-ID"/>
            <a:t>Microcontrollers:</a:t>
          </a:r>
        </a:p>
      </dgm:t>
    </dgm:pt>
    <dgm:pt modelId="{1B57924D-9979-4477-BE78-0DF1592F19B7}" type="parTrans" cxnId="{F9E4F034-B728-48B0-AAB4-B57EA3142334}">
      <dgm:prSet/>
      <dgm:spPr/>
      <dgm:t>
        <a:bodyPr/>
        <a:lstStyle/>
        <a:p>
          <a:endParaRPr lang="en-ID"/>
        </a:p>
      </dgm:t>
    </dgm:pt>
    <dgm:pt modelId="{7531B724-FA57-44E4-855E-685B4708E334}" type="sibTrans" cxnId="{F9E4F034-B728-48B0-AAB4-B57EA3142334}">
      <dgm:prSet/>
      <dgm:spPr/>
      <dgm:t>
        <a:bodyPr/>
        <a:lstStyle/>
        <a:p>
          <a:endParaRPr lang="en-ID"/>
        </a:p>
      </dgm:t>
    </dgm:pt>
    <dgm:pt modelId="{3DEB8E1A-5FFE-41B5-BDB0-1FB376D29442}">
      <dgm:prSet/>
      <dgm:spPr/>
      <dgm:t>
        <a:bodyPr/>
        <a:lstStyle/>
        <a:p>
          <a:r>
            <a:rPr lang="en-US"/>
            <a:t>- Home automation (e.g., smart thermostats)</a:t>
          </a:r>
          <a:endParaRPr lang="en-US" dirty="0"/>
        </a:p>
      </dgm:t>
    </dgm:pt>
    <dgm:pt modelId="{D3BBE30E-982C-457A-AB4B-0E48A9CB3F16}" type="parTrans" cxnId="{EB676528-7ACA-498B-AA1E-308841A220BD}">
      <dgm:prSet/>
      <dgm:spPr/>
      <dgm:t>
        <a:bodyPr/>
        <a:lstStyle/>
        <a:p>
          <a:endParaRPr lang="en-ID"/>
        </a:p>
      </dgm:t>
    </dgm:pt>
    <dgm:pt modelId="{F70FC6CE-8C38-4D8D-B1B5-E1112DCCCDC1}" type="sibTrans" cxnId="{EB676528-7ACA-498B-AA1E-308841A220BD}">
      <dgm:prSet/>
      <dgm:spPr/>
      <dgm:t>
        <a:bodyPr/>
        <a:lstStyle/>
        <a:p>
          <a:endParaRPr lang="en-ID"/>
        </a:p>
      </dgm:t>
    </dgm:pt>
    <dgm:pt modelId="{10F47F57-26B6-4D9E-88AE-3D007A6D4A4F}">
      <dgm:prSet/>
      <dgm:spPr/>
      <dgm:t>
        <a:bodyPr/>
        <a:lstStyle/>
        <a:p>
          <a:r>
            <a:rPr lang="en-ID"/>
            <a:t>- Robotics (e.g., Arduino, ESP32)</a:t>
          </a:r>
          <a:endParaRPr lang="en-ID" dirty="0"/>
        </a:p>
      </dgm:t>
    </dgm:pt>
    <dgm:pt modelId="{2BBB5F3A-DFDC-4F3E-9BB0-99EE362EC168}" type="parTrans" cxnId="{9E649D07-4F77-4392-9C55-9EEE8264AF1F}">
      <dgm:prSet/>
      <dgm:spPr/>
      <dgm:t>
        <a:bodyPr/>
        <a:lstStyle/>
        <a:p>
          <a:endParaRPr lang="en-ID"/>
        </a:p>
      </dgm:t>
    </dgm:pt>
    <dgm:pt modelId="{67FD161C-C890-4ED8-88B0-20FC0843CA0F}" type="sibTrans" cxnId="{9E649D07-4F77-4392-9C55-9EEE8264AF1F}">
      <dgm:prSet/>
      <dgm:spPr/>
      <dgm:t>
        <a:bodyPr/>
        <a:lstStyle/>
        <a:p>
          <a:endParaRPr lang="en-ID"/>
        </a:p>
      </dgm:t>
    </dgm:pt>
    <dgm:pt modelId="{A791A58B-C9B2-4411-9764-12BEA5EE4816}">
      <dgm:prSet/>
      <dgm:spPr/>
      <dgm:t>
        <a:bodyPr/>
        <a:lstStyle/>
        <a:p>
          <a:r>
            <a:rPr lang="en-ID"/>
            <a:t>- Automotive control systems</a:t>
          </a:r>
          <a:endParaRPr lang="en-ID" dirty="0"/>
        </a:p>
      </dgm:t>
    </dgm:pt>
    <dgm:pt modelId="{A8F4E668-6816-4EE4-AEA6-8416608B0B9D}" type="parTrans" cxnId="{56E880B4-9E7A-4FF6-ABF8-21B5032CBBA3}">
      <dgm:prSet/>
      <dgm:spPr/>
      <dgm:t>
        <a:bodyPr/>
        <a:lstStyle/>
        <a:p>
          <a:endParaRPr lang="en-ID"/>
        </a:p>
      </dgm:t>
    </dgm:pt>
    <dgm:pt modelId="{2DCAE2F5-E52A-43F0-B7C4-B9152EA46092}" type="sibTrans" cxnId="{56E880B4-9E7A-4FF6-ABF8-21B5032CBBA3}">
      <dgm:prSet/>
      <dgm:spPr/>
      <dgm:t>
        <a:bodyPr/>
        <a:lstStyle/>
        <a:p>
          <a:endParaRPr lang="en-ID"/>
        </a:p>
      </dgm:t>
    </dgm:pt>
    <dgm:pt modelId="{062230D4-9789-479C-84C7-ABA2E3FD050E}">
      <dgm:prSet/>
      <dgm:spPr/>
      <dgm:t>
        <a:bodyPr/>
        <a:lstStyle/>
        <a:p>
          <a:pPr algn="ctr"/>
          <a:r>
            <a:rPr lang="en-ID"/>
            <a:t>Microprocessors:</a:t>
          </a:r>
          <a:endParaRPr lang="en-ID" dirty="0"/>
        </a:p>
      </dgm:t>
    </dgm:pt>
    <dgm:pt modelId="{3AD10183-216F-42BA-8999-575D157EE36E}" type="parTrans" cxnId="{A2CFA2BC-6A49-45F5-BE7C-26B8F09BF000}">
      <dgm:prSet/>
      <dgm:spPr/>
      <dgm:t>
        <a:bodyPr/>
        <a:lstStyle/>
        <a:p>
          <a:endParaRPr lang="en-ID"/>
        </a:p>
      </dgm:t>
    </dgm:pt>
    <dgm:pt modelId="{18B6CDB5-692D-4843-A947-1D1E00D23AC7}" type="sibTrans" cxnId="{A2CFA2BC-6A49-45F5-BE7C-26B8F09BF000}">
      <dgm:prSet/>
      <dgm:spPr/>
      <dgm:t>
        <a:bodyPr/>
        <a:lstStyle/>
        <a:p>
          <a:endParaRPr lang="en-ID"/>
        </a:p>
      </dgm:t>
    </dgm:pt>
    <dgm:pt modelId="{E30B107B-182E-4F44-808D-C82329CB6774}">
      <dgm:prSet/>
      <dgm:spPr/>
      <dgm:t>
        <a:bodyPr/>
        <a:lstStyle/>
        <a:p>
          <a:r>
            <a:rPr lang="en-ID"/>
            <a:t>- Personal computers</a:t>
          </a:r>
          <a:endParaRPr lang="en-ID" dirty="0"/>
        </a:p>
      </dgm:t>
    </dgm:pt>
    <dgm:pt modelId="{5FEA98CF-B29F-42FC-8B8E-F931200FE5B2}" type="parTrans" cxnId="{89687173-C9E1-417C-BE54-B4F6E3A8E00D}">
      <dgm:prSet/>
      <dgm:spPr/>
      <dgm:t>
        <a:bodyPr/>
        <a:lstStyle/>
        <a:p>
          <a:endParaRPr lang="en-ID"/>
        </a:p>
      </dgm:t>
    </dgm:pt>
    <dgm:pt modelId="{D6C6034F-2866-4B2F-AC9E-C9A628AD6374}" type="sibTrans" cxnId="{89687173-C9E1-417C-BE54-B4F6E3A8E00D}">
      <dgm:prSet/>
      <dgm:spPr/>
      <dgm:t>
        <a:bodyPr/>
        <a:lstStyle/>
        <a:p>
          <a:endParaRPr lang="en-ID"/>
        </a:p>
      </dgm:t>
    </dgm:pt>
    <dgm:pt modelId="{C948A72D-05A0-4922-91B7-9FEE6E84DD56}">
      <dgm:prSet/>
      <dgm:spPr/>
      <dgm:t>
        <a:bodyPr/>
        <a:lstStyle/>
        <a:p>
          <a:r>
            <a:rPr lang="fr-FR"/>
            <a:t>- Mobile devices (e.g., smartphones, tablets)</a:t>
          </a:r>
          <a:endParaRPr lang="fr-FR" dirty="0"/>
        </a:p>
      </dgm:t>
    </dgm:pt>
    <dgm:pt modelId="{1496AFE3-AF3D-4171-B074-933ABE4F1ED1}" type="parTrans" cxnId="{6531BC98-1AEC-46E6-AA04-BBD8D87F93D1}">
      <dgm:prSet/>
      <dgm:spPr/>
      <dgm:t>
        <a:bodyPr/>
        <a:lstStyle/>
        <a:p>
          <a:endParaRPr lang="en-ID"/>
        </a:p>
      </dgm:t>
    </dgm:pt>
    <dgm:pt modelId="{3B4677C9-5049-4545-A1A6-A7651DF1236E}" type="sibTrans" cxnId="{6531BC98-1AEC-46E6-AA04-BBD8D87F93D1}">
      <dgm:prSet/>
      <dgm:spPr/>
      <dgm:t>
        <a:bodyPr/>
        <a:lstStyle/>
        <a:p>
          <a:endParaRPr lang="en-ID"/>
        </a:p>
      </dgm:t>
    </dgm:pt>
    <dgm:pt modelId="{0304E247-77CC-44C1-8421-4E71B048B4FB}">
      <dgm:prSet/>
      <dgm:spPr/>
      <dgm:t>
        <a:bodyPr/>
        <a:lstStyle/>
        <a:p>
          <a:r>
            <a:rPr lang="en-ID"/>
            <a:t>- High-performance servers</a:t>
          </a:r>
          <a:endParaRPr lang="en-ID" dirty="0"/>
        </a:p>
      </dgm:t>
    </dgm:pt>
    <dgm:pt modelId="{3013BCB7-DF7D-4F15-B66C-83DED47F6E5F}" type="parTrans" cxnId="{7A3C9BD7-38C6-4A0D-8FB5-64A3F87075C7}">
      <dgm:prSet/>
      <dgm:spPr/>
      <dgm:t>
        <a:bodyPr/>
        <a:lstStyle/>
        <a:p>
          <a:endParaRPr lang="en-ID"/>
        </a:p>
      </dgm:t>
    </dgm:pt>
    <dgm:pt modelId="{2EA83C29-90FB-4CB6-B3F8-D7E4C13FAF8A}" type="sibTrans" cxnId="{7A3C9BD7-38C6-4A0D-8FB5-64A3F87075C7}">
      <dgm:prSet/>
      <dgm:spPr/>
      <dgm:t>
        <a:bodyPr/>
        <a:lstStyle/>
        <a:p>
          <a:endParaRPr lang="en-ID"/>
        </a:p>
      </dgm:t>
    </dgm:pt>
    <dgm:pt modelId="{D1FCACD9-502F-4F9B-96CE-05058530E1EC}" type="pres">
      <dgm:prSet presAssocID="{AA3475FB-BD44-4F25-9B7F-FCB7CCAC33A8}" presName="linear" presStyleCnt="0">
        <dgm:presLayoutVars>
          <dgm:animLvl val="lvl"/>
          <dgm:resizeHandles val="exact"/>
        </dgm:presLayoutVars>
      </dgm:prSet>
      <dgm:spPr/>
    </dgm:pt>
    <dgm:pt modelId="{BB1B54ED-466B-482A-81CE-A3BB25E5182A}" type="pres">
      <dgm:prSet presAssocID="{4C2D3275-2B51-40CE-BD89-4AA9BCC03E0E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D2F7A87-5C73-473C-94D2-921056C7AC45}" type="pres">
      <dgm:prSet presAssocID="{7531B724-FA57-44E4-855E-685B4708E334}" presName="spacer" presStyleCnt="0"/>
      <dgm:spPr/>
    </dgm:pt>
    <dgm:pt modelId="{79A606FB-25DF-4129-B9DE-28A8715C1013}" type="pres">
      <dgm:prSet presAssocID="{3DEB8E1A-5FFE-41B5-BDB0-1FB376D2944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8B817E44-8691-47CF-9070-3D7CE2CC33A3}" type="pres">
      <dgm:prSet presAssocID="{F70FC6CE-8C38-4D8D-B1B5-E1112DCCCDC1}" presName="spacer" presStyleCnt="0"/>
      <dgm:spPr/>
    </dgm:pt>
    <dgm:pt modelId="{4671B011-00C8-428C-88F7-B3DE4BB46039}" type="pres">
      <dgm:prSet presAssocID="{10F47F57-26B6-4D9E-88AE-3D007A6D4A4F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0C8F57FE-8FB7-4E8C-883D-6C45DE36A225}" type="pres">
      <dgm:prSet presAssocID="{67FD161C-C890-4ED8-88B0-20FC0843CA0F}" presName="spacer" presStyleCnt="0"/>
      <dgm:spPr/>
    </dgm:pt>
    <dgm:pt modelId="{2ED43DFB-2625-40A3-AA3D-F5E054ADD54C}" type="pres">
      <dgm:prSet presAssocID="{A791A58B-C9B2-4411-9764-12BEA5EE4816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535FBA03-1418-4FD0-885A-DFEDD2A9164B}" type="pres">
      <dgm:prSet presAssocID="{2DCAE2F5-E52A-43F0-B7C4-B9152EA46092}" presName="spacer" presStyleCnt="0"/>
      <dgm:spPr/>
    </dgm:pt>
    <dgm:pt modelId="{75CFA719-648A-469A-BD9E-7BCEF0E0C5B4}" type="pres">
      <dgm:prSet presAssocID="{062230D4-9789-479C-84C7-ABA2E3FD050E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C778509C-EC02-4618-814E-A7C7C64368BE}" type="pres">
      <dgm:prSet presAssocID="{18B6CDB5-692D-4843-A947-1D1E00D23AC7}" presName="spacer" presStyleCnt="0"/>
      <dgm:spPr/>
    </dgm:pt>
    <dgm:pt modelId="{31331A04-640B-4737-93B9-059F669EE06E}" type="pres">
      <dgm:prSet presAssocID="{E30B107B-182E-4F44-808D-C82329CB6774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94C1A44C-5623-42EA-AA34-8BA125E79ED4}" type="pres">
      <dgm:prSet presAssocID="{D6C6034F-2866-4B2F-AC9E-C9A628AD6374}" presName="spacer" presStyleCnt="0"/>
      <dgm:spPr/>
    </dgm:pt>
    <dgm:pt modelId="{ED96CC34-362A-427B-AB83-758DB8402FF9}" type="pres">
      <dgm:prSet presAssocID="{C948A72D-05A0-4922-91B7-9FEE6E84DD5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AD37E996-3817-4EB1-B483-669AA60CCC7F}" type="pres">
      <dgm:prSet presAssocID="{3B4677C9-5049-4545-A1A6-A7651DF1236E}" presName="spacer" presStyleCnt="0"/>
      <dgm:spPr/>
    </dgm:pt>
    <dgm:pt modelId="{38A0D4BC-58F2-4730-B8E2-FC27E71EE47E}" type="pres">
      <dgm:prSet presAssocID="{0304E247-77CC-44C1-8421-4E71B048B4F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E649D07-4F77-4392-9C55-9EEE8264AF1F}" srcId="{AA3475FB-BD44-4F25-9B7F-FCB7CCAC33A8}" destId="{10F47F57-26B6-4D9E-88AE-3D007A6D4A4F}" srcOrd="2" destOrd="0" parTransId="{2BBB5F3A-DFDC-4F3E-9BB0-99EE362EC168}" sibTransId="{67FD161C-C890-4ED8-88B0-20FC0843CA0F}"/>
    <dgm:cxn modelId="{EB676528-7ACA-498B-AA1E-308841A220BD}" srcId="{AA3475FB-BD44-4F25-9B7F-FCB7CCAC33A8}" destId="{3DEB8E1A-5FFE-41B5-BDB0-1FB376D29442}" srcOrd="1" destOrd="0" parTransId="{D3BBE30E-982C-457A-AB4B-0E48A9CB3F16}" sibTransId="{F70FC6CE-8C38-4D8D-B1B5-E1112DCCCDC1}"/>
    <dgm:cxn modelId="{F9E4F034-B728-48B0-AAB4-B57EA3142334}" srcId="{AA3475FB-BD44-4F25-9B7F-FCB7CCAC33A8}" destId="{4C2D3275-2B51-40CE-BD89-4AA9BCC03E0E}" srcOrd="0" destOrd="0" parTransId="{1B57924D-9979-4477-BE78-0DF1592F19B7}" sibTransId="{7531B724-FA57-44E4-855E-685B4708E334}"/>
    <dgm:cxn modelId="{C2B3FE3D-F04C-4549-9347-657549459218}" type="presOf" srcId="{3DEB8E1A-5FFE-41B5-BDB0-1FB376D29442}" destId="{79A606FB-25DF-4129-B9DE-28A8715C1013}" srcOrd="0" destOrd="0" presId="urn:microsoft.com/office/officeart/2005/8/layout/vList2"/>
    <dgm:cxn modelId="{D18D2241-1037-4739-88F8-BCFCC6E8F7BC}" type="presOf" srcId="{E30B107B-182E-4F44-808D-C82329CB6774}" destId="{31331A04-640B-4737-93B9-059F669EE06E}" srcOrd="0" destOrd="0" presId="urn:microsoft.com/office/officeart/2005/8/layout/vList2"/>
    <dgm:cxn modelId="{44305361-31E7-416B-9A9E-3ED36D41FE89}" type="presOf" srcId="{0304E247-77CC-44C1-8421-4E71B048B4FB}" destId="{38A0D4BC-58F2-4730-B8E2-FC27E71EE47E}" srcOrd="0" destOrd="0" presId="urn:microsoft.com/office/officeart/2005/8/layout/vList2"/>
    <dgm:cxn modelId="{5B8E514C-9556-4E37-B624-42A6463EB681}" type="presOf" srcId="{AA3475FB-BD44-4F25-9B7F-FCB7CCAC33A8}" destId="{D1FCACD9-502F-4F9B-96CE-05058530E1EC}" srcOrd="0" destOrd="0" presId="urn:microsoft.com/office/officeart/2005/8/layout/vList2"/>
    <dgm:cxn modelId="{89687173-C9E1-417C-BE54-B4F6E3A8E00D}" srcId="{AA3475FB-BD44-4F25-9B7F-FCB7CCAC33A8}" destId="{E30B107B-182E-4F44-808D-C82329CB6774}" srcOrd="5" destOrd="0" parTransId="{5FEA98CF-B29F-42FC-8B8E-F931200FE5B2}" sibTransId="{D6C6034F-2866-4B2F-AC9E-C9A628AD6374}"/>
    <dgm:cxn modelId="{37FC1277-3AB9-490B-B135-96905F4B40CF}" type="presOf" srcId="{C948A72D-05A0-4922-91B7-9FEE6E84DD56}" destId="{ED96CC34-362A-427B-AB83-758DB8402FF9}" srcOrd="0" destOrd="0" presId="urn:microsoft.com/office/officeart/2005/8/layout/vList2"/>
    <dgm:cxn modelId="{C19F0582-C406-4D0A-AF60-F09B2658F8DA}" type="presOf" srcId="{A791A58B-C9B2-4411-9764-12BEA5EE4816}" destId="{2ED43DFB-2625-40A3-AA3D-F5E054ADD54C}" srcOrd="0" destOrd="0" presId="urn:microsoft.com/office/officeart/2005/8/layout/vList2"/>
    <dgm:cxn modelId="{6531BC98-1AEC-46E6-AA04-BBD8D87F93D1}" srcId="{AA3475FB-BD44-4F25-9B7F-FCB7CCAC33A8}" destId="{C948A72D-05A0-4922-91B7-9FEE6E84DD56}" srcOrd="6" destOrd="0" parTransId="{1496AFE3-AF3D-4171-B074-933ABE4F1ED1}" sibTransId="{3B4677C9-5049-4545-A1A6-A7651DF1236E}"/>
    <dgm:cxn modelId="{59564BAC-4843-421C-BCC3-C9041CFDFB44}" type="presOf" srcId="{062230D4-9789-479C-84C7-ABA2E3FD050E}" destId="{75CFA719-648A-469A-BD9E-7BCEF0E0C5B4}" srcOrd="0" destOrd="0" presId="urn:microsoft.com/office/officeart/2005/8/layout/vList2"/>
    <dgm:cxn modelId="{56E880B4-9E7A-4FF6-ABF8-21B5032CBBA3}" srcId="{AA3475FB-BD44-4F25-9B7F-FCB7CCAC33A8}" destId="{A791A58B-C9B2-4411-9764-12BEA5EE4816}" srcOrd="3" destOrd="0" parTransId="{A8F4E668-6816-4EE4-AEA6-8416608B0B9D}" sibTransId="{2DCAE2F5-E52A-43F0-B7C4-B9152EA46092}"/>
    <dgm:cxn modelId="{A2CFA2BC-6A49-45F5-BE7C-26B8F09BF000}" srcId="{AA3475FB-BD44-4F25-9B7F-FCB7CCAC33A8}" destId="{062230D4-9789-479C-84C7-ABA2E3FD050E}" srcOrd="4" destOrd="0" parTransId="{3AD10183-216F-42BA-8999-575D157EE36E}" sibTransId="{18B6CDB5-692D-4843-A947-1D1E00D23AC7}"/>
    <dgm:cxn modelId="{3841CCC1-A7D6-4391-A6C2-F17CD02BC293}" type="presOf" srcId="{4C2D3275-2B51-40CE-BD89-4AA9BCC03E0E}" destId="{BB1B54ED-466B-482A-81CE-A3BB25E5182A}" srcOrd="0" destOrd="0" presId="urn:microsoft.com/office/officeart/2005/8/layout/vList2"/>
    <dgm:cxn modelId="{E78232C3-D06C-46A1-B64C-9CAF264DA00D}" type="presOf" srcId="{10F47F57-26B6-4D9E-88AE-3D007A6D4A4F}" destId="{4671B011-00C8-428C-88F7-B3DE4BB46039}" srcOrd="0" destOrd="0" presId="urn:microsoft.com/office/officeart/2005/8/layout/vList2"/>
    <dgm:cxn modelId="{7A3C9BD7-38C6-4A0D-8FB5-64A3F87075C7}" srcId="{AA3475FB-BD44-4F25-9B7F-FCB7CCAC33A8}" destId="{0304E247-77CC-44C1-8421-4E71B048B4FB}" srcOrd="7" destOrd="0" parTransId="{3013BCB7-DF7D-4F15-B66C-83DED47F6E5F}" sibTransId="{2EA83C29-90FB-4CB6-B3F8-D7E4C13FAF8A}"/>
    <dgm:cxn modelId="{0406A8E0-A62A-49B4-86EE-AAF678068DE7}" type="presParOf" srcId="{D1FCACD9-502F-4F9B-96CE-05058530E1EC}" destId="{BB1B54ED-466B-482A-81CE-A3BB25E5182A}" srcOrd="0" destOrd="0" presId="urn:microsoft.com/office/officeart/2005/8/layout/vList2"/>
    <dgm:cxn modelId="{5FA5E7F0-9435-4EFF-B9A8-23645B5D3B22}" type="presParOf" srcId="{D1FCACD9-502F-4F9B-96CE-05058530E1EC}" destId="{FD2F7A87-5C73-473C-94D2-921056C7AC45}" srcOrd="1" destOrd="0" presId="urn:microsoft.com/office/officeart/2005/8/layout/vList2"/>
    <dgm:cxn modelId="{2A58C970-6568-458D-AA62-0EFFCA16D0F5}" type="presParOf" srcId="{D1FCACD9-502F-4F9B-96CE-05058530E1EC}" destId="{79A606FB-25DF-4129-B9DE-28A8715C1013}" srcOrd="2" destOrd="0" presId="urn:microsoft.com/office/officeart/2005/8/layout/vList2"/>
    <dgm:cxn modelId="{B2A95F6D-F974-4799-B74C-D2C986581A78}" type="presParOf" srcId="{D1FCACD9-502F-4F9B-96CE-05058530E1EC}" destId="{8B817E44-8691-47CF-9070-3D7CE2CC33A3}" srcOrd="3" destOrd="0" presId="urn:microsoft.com/office/officeart/2005/8/layout/vList2"/>
    <dgm:cxn modelId="{802199C2-AF19-4A10-A863-40BD6043A98F}" type="presParOf" srcId="{D1FCACD9-502F-4F9B-96CE-05058530E1EC}" destId="{4671B011-00C8-428C-88F7-B3DE4BB46039}" srcOrd="4" destOrd="0" presId="urn:microsoft.com/office/officeart/2005/8/layout/vList2"/>
    <dgm:cxn modelId="{5FA8369D-1446-4CFF-A717-CC4F44174058}" type="presParOf" srcId="{D1FCACD9-502F-4F9B-96CE-05058530E1EC}" destId="{0C8F57FE-8FB7-4E8C-883D-6C45DE36A225}" srcOrd="5" destOrd="0" presId="urn:microsoft.com/office/officeart/2005/8/layout/vList2"/>
    <dgm:cxn modelId="{6281029B-C132-4814-B717-B29AB97BC1E1}" type="presParOf" srcId="{D1FCACD9-502F-4F9B-96CE-05058530E1EC}" destId="{2ED43DFB-2625-40A3-AA3D-F5E054ADD54C}" srcOrd="6" destOrd="0" presId="urn:microsoft.com/office/officeart/2005/8/layout/vList2"/>
    <dgm:cxn modelId="{10021C0C-E1E3-436F-967F-910084E3782B}" type="presParOf" srcId="{D1FCACD9-502F-4F9B-96CE-05058530E1EC}" destId="{535FBA03-1418-4FD0-885A-DFEDD2A9164B}" srcOrd="7" destOrd="0" presId="urn:microsoft.com/office/officeart/2005/8/layout/vList2"/>
    <dgm:cxn modelId="{1B812F5B-AE75-476F-815E-6F72A39EED58}" type="presParOf" srcId="{D1FCACD9-502F-4F9B-96CE-05058530E1EC}" destId="{75CFA719-648A-469A-BD9E-7BCEF0E0C5B4}" srcOrd="8" destOrd="0" presId="urn:microsoft.com/office/officeart/2005/8/layout/vList2"/>
    <dgm:cxn modelId="{A925454B-82E4-4E67-BB37-1F16E9D1277E}" type="presParOf" srcId="{D1FCACD9-502F-4F9B-96CE-05058530E1EC}" destId="{C778509C-EC02-4618-814E-A7C7C64368BE}" srcOrd="9" destOrd="0" presId="urn:microsoft.com/office/officeart/2005/8/layout/vList2"/>
    <dgm:cxn modelId="{F37FDA1A-9E7F-422D-B952-99C945CEC5B1}" type="presParOf" srcId="{D1FCACD9-502F-4F9B-96CE-05058530E1EC}" destId="{31331A04-640B-4737-93B9-059F669EE06E}" srcOrd="10" destOrd="0" presId="urn:microsoft.com/office/officeart/2005/8/layout/vList2"/>
    <dgm:cxn modelId="{595D6CF6-985B-4483-8256-2E7F264C1049}" type="presParOf" srcId="{D1FCACD9-502F-4F9B-96CE-05058530E1EC}" destId="{94C1A44C-5623-42EA-AA34-8BA125E79ED4}" srcOrd="11" destOrd="0" presId="urn:microsoft.com/office/officeart/2005/8/layout/vList2"/>
    <dgm:cxn modelId="{49767035-9DC7-4039-A123-E09943CAD350}" type="presParOf" srcId="{D1FCACD9-502F-4F9B-96CE-05058530E1EC}" destId="{ED96CC34-362A-427B-AB83-758DB8402FF9}" srcOrd="12" destOrd="0" presId="urn:microsoft.com/office/officeart/2005/8/layout/vList2"/>
    <dgm:cxn modelId="{7B1FB214-76BF-45FE-9182-9A1FD6952C18}" type="presParOf" srcId="{D1FCACD9-502F-4F9B-96CE-05058530E1EC}" destId="{AD37E996-3817-4EB1-B483-669AA60CCC7F}" srcOrd="13" destOrd="0" presId="urn:microsoft.com/office/officeart/2005/8/layout/vList2"/>
    <dgm:cxn modelId="{D8ED2560-3756-441C-9F6A-1DDF40A282BD}" type="presParOf" srcId="{D1FCACD9-502F-4F9B-96CE-05058530E1EC}" destId="{38A0D4BC-58F2-4730-B8E2-FC27E71EE47E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2A08C26-DE1B-4A69-83F7-7FC49E8E2CC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BF1BBF26-25CB-4F5D-90E9-A943C383A9B2}">
      <dgm:prSet phldrT="[Text]"/>
      <dgm:spPr>
        <a:solidFill>
          <a:srgbClr val="2DA594"/>
        </a:solidFill>
      </dgm:spPr>
      <dgm:t>
        <a:bodyPr/>
        <a:lstStyle/>
        <a:p>
          <a:pPr algn="ctr">
            <a:buNone/>
          </a:pPr>
          <a:r>
            <a:rPr lang="en-ID" b="1" i="0" u="sng" dirty="0">
              <a:solidFill>
                <a:schemeClr val="bg1"/>
              </a:solidFill>
            </a:rPr>
            <a:t>Buck converter(LM2596)</a:t>
          </a:r>
          <a:endParaRPr lang="en-ID" dirty="0"/>
        </a:p>
      </dgm:t>
    </dgm:pt>
    <dgm:pt modelId="{F27F4E7F-6CDB-4E42-AA4C-1671D5695DC1}" type="parTrans" cxnId="{647C753F-B862-4BD3-9024-CE1AC71BAF15}">
      <dgm:prSet/>
      <dgm:spPr/>
      <dgm:t>
        <a:bodyPr/>
        <a:lstStyle/>
        <a:p>
          <a:endParaRPr lang="en-ID"/>
        </a:p>
      </dgm:t>
    </dgm:pt>
    <dgm:pt modelId="{B3577D4A-8F6F-48CE-BACE-30606683E7EB}" type="sibTrans" cxnId="{647C753F-B862-4BD3-9024-CE1AC71BAF15}">
      <dgm:prSet/>
      <dgm:spPr/>
      <dgm:t>
        <a:bodyPr/>
        <a:lstStyle/>
        <a:p>
          <a:endParaRPr lang="en-ID"/>
        </a:p>
      </dgm:t>
    </dgm:pt>
    <dgm:pt modelId="{E6D9D6B0-6D67-406C-AAAA-53A344E8F28C}" type="pres">
      <dgm:prSet presAssocID="{32A08C26-DE1B-4A69-83F7-7FC49E8E2CC6}" presName="linear" presStyleCnt="0">
        <dgm:presLayoutVars>
          <dgm:animLvl val="lvl"/>
          <dgm:resizeHandles val="exact"/>
        </dgm:presLayoutVars>
      </dgm:prSet>
      <dgm:spPr/>
    </dgm:pt>
    <dgm:pt modelId="{E80E4F0D-AC10-4B4F-939F-5B54C8F806C0}" type="pres">
      <dgm:prSet presAssocID="{BF1BBF26-25CB-4F5D-90E9-A943C383A9B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47C753F-B862-4BD3-9024-CE1AC71BAF15}" srcId="{32A08C26-DE1B-4A69-83F7-7FC49E8E2CC6}" destId="{BF1BBF26-25CB-4F5D-90E9-A943C383A9B2}" srcOrd="0" destOrd="0" parTransId="{F27F4E7F-6CDB-4E42-AA4C-1671D5695DC1}" sibTransId="{B3577D4A-8F6F-48CE-BACE-30606683E7EB}"/>
    <dgm:cxn modelId="{CFEE6E77-2E0D-4855-BA89-89D9D8AC9F70}" type="presOf" srcId="{BF1BBF26-25CB-4F5D-90E9-A943C383A9B2}" destId="{E80E4F0D-AC10-4B4F-939F-5B54C8F806C0}" srcOrd="0" destOrd="0" presId="urn:microsoft.com/office/officeart/2005/8/layout/vList2"/>
    <dgm:cxn modelId="{497C03BF-93A7-4380-AA64-7B3AC99B5A52}" type="presOf" srcId="{32A08C26-DE1B-4A69-83F7-7FC49E8E2CC6}" destId="{E6D9D6B0-6D67-406C-AAAA-53A344E8F28C}" srcOrd="0" destOrd="0" presId="urn:microsoft.com/office/officeart/2005/8/layout/vList2"/>
    <dgm:cxn modelId="{3E56B727-52B9-4F37-A0EA-323624CE0F65}" type="presParOf" srcId="{E6D9D6B0-6D67-406C-AAAA-53A344E8F28C}" destId="{E80E4F0D-AC10-4B4F-939F-5B54C8F806C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C57E6-4E45-4B8E-9949-651CF6F30F9C}">
      <dsp:nvSpPr>
        <dsp:cNvPr id="0" name=""/>
        <dsp:cNvSpPr/>
      </dsp:nvSpPr>
      <dsp:spPr>
        <a:xfrm>
          <a:off x="0" y="53489"/>
          <a:ext cx="5291663" cy="5405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ESP32</a:t>
          </a:r>
        </a:p>
      </dsp:txBody>
      <dsp:txXfrm>
        <a:off x="26387" y="79876"/>
        <a:ext cx="5238889" cy="487766"/>
      </dsp:txXfrm>
    </dsp:sp>
    <dsp:sp modelId="{AE5AAE81-E405-42DA-AE12-FC8CEA871F48}">
      <dsp:nvSpPr>
        <dsp:cNvPr id="0" name=""/>
        <dsp:cNvSpPr/>
      </dsp:nvSpPr>
      <dsp:spPr>
        <a:xfrm>
          <a:off x="0" y="646004"/>
          <a:ext cx="5291663" cy="540540"/>
        </a:xfrm>
        <a:prstGeom prst="roundRect">
          <a:avLst/>
        </a:prstGeom>
        <a:solidFill>
          <a:srgbClr val="6C2CA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Servo Motor(MG995)</a:t>
          </a:r>
        </a:p>
      </dsp:txBody>
      <dsp:txXfrm>
        <a:off x="26387" y="672391"/>
        <a:ext cx="5238889" cy="487766"/>
      </dsp:txXfrm>
    </dsp:sp>
    <dsp:sp modelId="{0EEFD42C-A188-4FBF-AFC4-43D4A35F6083}">
      <dsp:nvSpPr>
        <dsp:cNvPr id="0" name=""/>
        <dsp:cNvSpPr/>
      </dsp:nvSpPr>
      <dsp:spPr>
        <a:xfrm>
          <a:off x="0" y="1249904"/>
          <a:ext cx="5291663" cy="540540"/>
        </a:xfrm>
        <a:prstGeom prst="roundRect">
          <a:avLst/>
        </a:prstGeom>
        <a:solidFill>
          <a:srgbClr val="2C2EA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BO-Motors</a:t>
          </a:r>
        </a:p>
      </dsp:txBody>
      <dsp:txXfrm>
        <a:off x="26387" y="1276291"/>
        <a:ext cx="5238889" cy="487766"/>
      </dsp:txXfrm>
    </dsp:sp>
    <dsp:sp modelId="{AF4EECBF-03D0-46FF-8241-A80D100A9DDA}">
      <dsp:nvSpPr>
        <dsp:cNvPr id="0" name=""/>
        <dsp:cNvSpPr/>
      </dsp:nvSpPr>
      <dsp:spPr>
        <a:xfrm>
          <a:off x="0" y="1853804"/>
          <a:ext cx="5291663" cy="540540"/>
        </a:xfrm>
        <a:prstGeom prst="roundRect">
          <a:avLst/>
        </a:prstGeom>
        <a:solidFill>
          <a:srgbClr val="2C71A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Battery(7.4V)</a:t>
          </a:r>
        </a:p>
      </dsp:txBody>
      <dsp:txXfrm>
        <a:off x="26387" y="1880191"/>
        <a:ext cx="5238889" cy="487766"/>
      </dsp:txXfrm>
    </dsp:sp>
    <dsp:sp modelId="{74CAB3E2-EA98-42FA-A9D3-21269DBA5B52}">
      <dsp:nvSpPr>
        <dsp:cNvPr id="0" name=""/>
        <dsp:cNvSpPr/>
      </dsp:nvSpPr>
      <dsp:spPr>
        <a:xfrm>
          <a:off x="0" y="2457704"/>
          <a:ext cx="5291663" cy="540540"/>
        </a:xfrm>
        <a:prstGeom prst="roundRect">
          <a:avLst/>
        </a:prstGeom>
        <a:solidFill>
          <a:srgbClr val="2DA59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b="0" i="0" kern="1200" dirty="0"/>
            <a:t>Buck converter(LM2596)</a:t>
          </a:r>
          <a:endParaRPr lang="en-US" sz="2200" kern="1200" dirty="0"/>
        </a:p>
      </dsp:txBody>
      <dsp:txXfrm>
        <a:off x="26387" y="2484091"/>
        <a:ext cx="5238889" cy="487766"/>
      </dsp:txXfrm>
    </dsp:sp>
    <dsp:sp modelId="{81A97FAC-8D89-470F-9E4E-009679DBF30B}">
      <dsp:nvSpPr>
        <dsp:cNvPr id="0" name=""/>
        <dsp:cNvSpPr/>
      </dsp:nvSpPr>
      <dsp:spPr>
        <a:xfrm>
          <a:off x="0" y="3061604"/>
          <a:ext cx="5291663" cy="540540"/>
        </a:xfrm>
        <a:prstGeom prst="roundRect">
          <a:avLst/>
        </a:prstGeom>
        <a:solidFill>
          <a:srgbClr val="2DA6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 dirty="0"/>
            <a:t>PS4 controller</a:t>
          </a:r>
          <a:endParaRPr lang="en-US" sz="2200" kern="1200" dirty="0"/>
        </a:p>
      </dsp:txBody>
      <dsp:txXfrm>
        <a:off x="26387" y="3087991"/>
        <a:ext cx="5238889" cy="487766"/>
      </dsp:txXfrm>
    </dsp:sp>
    <dsp:sp modelId="{088F80B8-5BDF-467E-9C5B-7508E3C8F498}">
      <dsp:nvSpPr>
        <dsp:cNvPr id="0" name=""/>
        <dsp:cNvSpPr/>
      </dsp:nvSpPr>
      <dsp:spPr>
        <a:xfrm>
          <a:off x="0" y="3665504"/>
          <a:ext cx="5291663" cy="540540"/>
        </a:xfrm>
        <a:prstGeom prst="roundRect">
          <a:avLst/>
        </a:prstGeom>
        <a:solidFill>
          <a:srgbClr val="4EA7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 dirty="0"/>
            <a:t>Boxing bot PCB</a:t>
          </a:r>
          <a:endParaRPr lang="en-US" sz="2200" kern="1200" dirty="0"/>
        </a:p>
      </dsp:txBody>
      <dsp:txXfrm>
        <a:off x="26387" y="3691891"/>
        <a:ext cx="5238889" cy="4877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19B07-7093-4007-9984-7555DB999133}">
      <dsp:nvSpPr>
        <dsp:cNvPr id="0" name=""/>
        <dsp:cNvSpPr/>
      </dsp:nvSpPr>
      <dsp:spPr>
        <a:xfrm>
          <a:off x="0" y="46735"/>
          <a:ext cx="8735987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b="1" kern="1200">
              <a:solidFill>
                <a:srgbClr val="FFFF00"/>
              </a:solidFill>
            </a:rPr>
            <a:t>Lowers Voltage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>
              <a:solidFill>
                <a:schemeClr val="bg1"/>
              </a:solidFill>
            </a:rPr>
            <a:t> If you have a battery that gives too much power (like 12V) and you need less (like 5V), the buck converter brings it down safely.</a:t>
          </a:r>
          <a:endParaRPr lang="en-ID" sz="2000" kern="1200"/>
        </a:p>
      </dsp:txBody>
      <dsp:txXfrm>
        <a:off x="42950" y="89685"/>
        <a:ext cx="8650087" cy="793940"/>
      </dsp:txXfrm>
    </dsp:sp>
    <dsp:sp modelId="{1206E638-D719-4ACE-8B15-D9D5B2760FA5}">
      <dsp:nvSpPr>
        <dsp:cNvPr id="0" name=""/>
        <dsp:cNvSpPr/>
      </dsp:nvSpPr>
      <dsp:spPr>
        <a:xfrm>
          <a:off x="0" y="1061935"/>
          <a:ext cx="8735987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Protects Your Devices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>
              <a:solidFill>
                <a:schemeClr val="bg1"/>
              </a:solidFill>
            </a:rPr>
            <a:t> It stops your electronics from getting damaged by too much voltage.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950" y="1104885"/>
        <a:ext cx="8650087" cy="793940"/>
      </dsp:txXfrm>
    </dsp:sp>
    <dsp:sp modelId="{E287F07B-DCE0-4B4D-B4D1-CECD22F207FD}">
      <dsp:nvSpPr>
        <dsp:cNvPr id="0" name=""/>
        <dsp:cNvSpPr/>
      </dsp:nvSpPr>
      <dsp:spPr>
        <a:xfrm>
          <a:off x="0" y="2077135"/>
          <a:ext cx="8735987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Efficient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>
              <a:solidFill>
                <a:schemeClr val="bg1"/>
              </a:solidFill>
            </a:rPr>
            <a:t> It doesn’t waste much energy, so it keeps your battery lasting longer.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950" y="2120085"/>
        <a:ext cx="8650087" cy="793940"/>
      </dsp:txXfrm>
    </dsp:sp>
    <dsp:sp modelId="{DBBDF686-B41D-43FB-B7DC-6660C0AC6838}">
      <dsp:nvSpPr>
        <dsp:cNvPr id="0" name=""/>
        <dsp:cNvSpPr/>
      </dsp:nvSpPr>
      <dsp:spPr>
        <a:xfrm>
          <a:off x="0" y="3092335"/>
          <a:ext cx="8735987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Adjustable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>
              <a:solidFill>
                <a:schemeClr val="bg1"/>
              </a:solidFill>
            </a:rPr>
            <a:t> You can set it to give exactly the voltage you need, like 5V, 9V, or 3.3V, depending on your project.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2950" y="3135285"/>
        <a:ext cx="8650087" cy="793940"/>
      </dsp:txXfrm>
    </dsp:sp>
    <dsp:sp modelId="{DF844A69-5A5C-4C79-9C4C-98E769CB46EF}">
      <dsp:nvSpPr>
        <dsp:cNvPr id="0" name=""/>
        <dsp:cNvSpPr/>
      </dsp:nvSpPr>
      <dsp:spPr>
        <a:xfrm>
          <a:off x="0" y="4107535"/>
          <a:ext cx="8735987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Applications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>
              <a:solidFill>
                <a:schemeClr val="bg1"/>
              </a:solidFill>
            </a:rPr>
            <a:t> Great for powering </a:t>
          </a:r>
          <a:r>
            <a:rPr lang="en-US" sz="2000" b="1" kern="1200" dirty="0">
              <a:solidFill>
                <a:schemeClr val="bg1"/>
              </a:solidFill>
            </a:rPr>
            <a:t>Arduinos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b="1" kern="1200" dirty="0">
              <a:solidFill>
                <a:schemeClr val="bg1"/>
              </a:solidFill>
            </a:rPr>
            <a:t>ESP32s</a:t>
          </a:r>
          <a:r>
            <a:rPr lang="en-US" sz="2000" kern="1200" dirty="0">
              <a:solidFill>
                <a:schemeClr val="bg1"/>
              </a:solidFill>
            </a:rPr>
            <a:t>, motors, or other devices that need a specific voltage from a bigger battery.</a:t>
          </a:r>
          <a:endParaRPr lang="en-ID" sz="2000" kern="1200" dirty="0">
            <a:solidFill>
              <a:schemeClr val="bg1"/>
            </a:solidFill>
          </a:endParaRPr>
        </a:p>
      </dsp:txBody>
      <dsp:txXfrm>
        <a:off x="42950" y="4150485"/>
        <a:ext cx="8650087" cy="7939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F6AA0-CB10-4FCB-A682-7580AC6867B8}">
      <dsp:nvSpPr>
        <dsp:cNvPr id="0" name=""/>
        <dsp:cNvSpPr/>
      </dsp:nvSpPr>
      <dsp:spPr>
        <a:xfrm>
          <a:off x="0" y="200"/>
          <a:ext cx="12191999" cy="1238463"/>
        </a:xfrm>
        <a:prstGeom prst="roundRect">
          <a:avLst/>
        </a:prstGeom>
        <a:solidFill>
          <a:srgbClr val="2DA6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u="sng" kern="1200" dirty="0">
              <a:solidFill>
                <a:schemeClr val="bg1"/>
              </a:solidFill>
            </a:rPr>
            <a:t>PS4 Controller</a:t>
          </a:r>
          <a:endParaRPr lang="en-ID" sz="6500" kern="1200" dirty="0"/>
        </a:p>
      </dsp:txBody>
      <dsp:txXfrm>
        <a:off x="60457" y="60657"/>
        <a:ext cx="12071085" cy="11175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CFE3A-5C32-4A1B-8FD2-D1C25886C266}">
      <dsp:nvSpPr>
        <dsp:cNvPr id="0" name=""/>
        <dsp:cNvSpPr/>
      </dsp:nvSpPr>
      <dsp:spPr>
        <a:xfrm>
          <a:off x="0" y="52860"/>
          <a:ext cx="8735986" cy="79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b="1" kern="1200" dirty="0">
              <a:solidFill>
                <a:srgbClr val="FFFF00"/>
              </a:solidFill>
            </a:rPr>
            <a:t>Used for Gaming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>
              <a:solidFill>
                <a:schemeClr val="bg1"/>
              </a:solidFill>
            </a:rPr>
            <a:t> It helps you play games by controlling characters, cars, or whatever is happening in the game.</a:t>
          </a:r>
          <a:endParaRPr lang="en-ID" sz="2000" kern="1200" dirty="0"/>
        </a:p>
      </dsp:txBody>
      <dsp:txXfrm>
        <a:off x="38638" y="91498"/>
        <a:ext cx="8658710" cy="714228"/>
      </dsp:txXfrm>
    </dsp:sp>
    <dsp:sp modelId="{8B0CCDCE-B435-418E-94E4-79363DD7343A}">
      <dsp:nvSpPr>
        <dsp:cNvPr id="0" name=""/>
        <dsp:cNvSpPr/>
      </dsp:nvSpPr>
      <dsp:spPr>
        <a:xfrm>
          <a:off x="0" y="962445"/>
          <a:ext cx="8735986" cy="79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Buttons and Joysticks</a:t>
          </a:r>
          <a:r>
            <a:rPr lang="en-US" sz="2000" kern="1200">
              <a:solidFill>
                <a:srgbClr val="FFFF00"/>
              </a:solidFill>
            </a:rPr>
            <a:t>: </a:t>
          </a:r>
          <a:r>
            <a:rPr lang="en-US" sz="2000" kern="1200">
              <a:solidFill>
                <a:schemeClr val="bg1"/>
              </a:solidFill>
            </a:rPr>
            <a:t>It has </a:t>
          </a:r>
          <a:r>
            <a:rPr lang="en-US" sz="2000" b="1" kern="1200">
              <a:solidFill>
                <a:schemeClr val="bg1"/>
              </a:solidFill>
            </a:rPr>
            <a:t>joysticks</a:t>
          </a:r>
          <a:r>
            <a:rPr lang="en-US" sz="2000" kern="1200">
              <a:solidFill>
                <a:schemeClr val="bg1"/>
              </a:solidFill>
            </a:rPr>
            <a:t> for moving around and lots of </a:t>
          </a:r>
          <a:r>
            <a:rPr lang="en-US" sz="2000" b="1" kern="1200">
              <a:solidFill>
                <a:schemeClr val="bg1"/>
              </a:solidFill>
            </a:rPr>
            <a:t>buttons</a:t>
          </a:r>
          <a:r>
            <a:rPr lang="en-US" sz="2000" kern="1200">
              <a:solidFill>
                <a:schemeClr val="bg1"/>
              </a:solidFill>
            </a:rPr>
            <a:t> to jump, shoot, or interact with the game.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8638" y="1001083"/>
        <a:ext cx="8658710" cy="714228"/>
      </dsp:txXfrm>
    </dsp:sp>
    <dsp:sp modelId="{65198C58-04E1-4BCC-8CE3-327DC76C8EC8}">
      <dsp:nvSpPr>
        <dsp:cNvPr id="0" name=""/>
        <dsp:cNvSpPr/>
      </dsp:nvSpPr>
      <dsp:spPr>
        <a:xfrm>
          <a:off x="0" y="1872031"/>
          <a:ext cx="8735986" cy="79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Wireless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/>
            <a:t> </a:t>
          </a:r>
          <a:r>
            <a:rPr lang="en-US" sz="2000" kern="1200">
              <a:solidFill>
                <a:schemeClr val="bg1"/>
              </a:solidFill>
            </a:rPr>
            <a:t>It connects to the PlayStation </a:t>
          </a:r>
          <a:r>
            <a:rPr lang="en-US" sz="2000" b="1" kern="1200">
              <a:solidFill>
                <a:schemeClr val="bg1"/>
              </a:solidFill>
            </a:rPr>
            <a:t>without wires</a:t>
          </a:r>
          <a:r>
            <a:rPr lang="en-US" sz="2000" kern="1200">
              <a:solidFill>
                <a:schemeClr val="bg1"/>
              </a:solidFill>
            </a:rPr>
            <a:t> using Bluetooth, so you can sit comfortably while playing.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8638" y="1910669"/>
        <a:ext cx="8658710" cy="714228"/>
      </dsp:txXfrm>
    </dsp:sp>
    <dsp:sp modelId="{02237B9C-F7B4-4367-8A05-22CEC9318A04}">
      <dsp:nvSpPr>
        <dsp:cNvPr id="0" name=""/>
        <dsp:cNvSpPr/>
      </dsp:nvSpPr>
      <dsp:spPr>
        <a:xfrm>
          <a:off x="0" y="2781616"/>
          <a:ext cx="8735986" cy="79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Vibrates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/>
            <a:t> </a:t>
          </a:r>
          <a:r>
            <a:rPr lang="en-US" sz="2000" kern="1200">
              <a:solidFill>
                <a:schemeClr val="bg1"/>
              </a:solidFill>
            </a:rPr>
            <a:t>It can </a:t>
          </a:r>
          <a:r>
            <a:rPr lang="en-US" sz="2000" b="1" kern="1200">
              <a:solidFill>
                <a:schemeClr val="bg1"/>
              </a:solidFill>
            </a:rPr>
            <a:t>vibrate</a:t>
          </a:r>
          <a:r>
            <a:rPr lang="en-US" sz="2000" kern="1200">
              <a:solidFill>
                <a:schemeClr val="bg1"/>
              </a:solidFill>
            </a:rPr>
            <a:t> during games to make things feel more real, like when there’s an explosion or car crash.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8638" y="2820254"/>
        <a:ext cx="8658710" cy="714228"/>
      </dsp:txXfrm>
    </dsp:sp>
    <dsp:sp modelId="{63454ACE-F054-46A6-97CF-C9B540AAC66E}">
      <dsp:nvSpPr>
        <dsp:cNvPr id="0" name=""/>
        <dsp:cNvSpPr/>
      </dsp:nvSpPr>
      <dsp:spPr>
        <a:xfrm>
          <a:off x="0" y="3691201"/>
          <a:ext cx="8735986" cy="79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Touchpad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>
              <a:solidFill>
                <a:schemeClr val="bg1"/>
              </a:solidFill>
            </a:rPr>
            <a:t> There’s a </a:t>
          </a:r>
          <a:r>
            <a:rPr lang="en-US" sz="2000" b="1" kern="1200">
              <a:solidFill>
                <a:schemeClr val="bg1"/>
              </a:solidFill>
            </a:rPr>
            <a:t>touchpad</a:t>
          </a:r>
          <a:r>
            <a:rPr lang="en-US" sz="2000" kern="1200">
              <a:solidFill>
                <a:schemeClr val="bg1"/>
              </a:solidFill>
            </a:rPr>
            <a:t> in the middle that you can swipe or press to do special things in some games.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8638" y="3729839"/>
        <a:ext cx="8658710" cy="714228"/>
      </dsp:txXfrm>
    </dsp:sp>
    <dsp:sp modelId="{FC0C62F3-36F6-4B76-97E5-6C37A0661890}">
      <dsp:nvSpPr>
        <dsp:cNvPr id="0" name=""/>
        <dsp:cNvSpPr/>
      </dsp:nvSpPr>
      <dsp:spPr>
        <a:xfrm>
          <a:off x="0" y="4600786"/>
          <a:ext cx="8735986" cy="7915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Used with Other Devices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>
              <a:solidFill>
                <a:schemeClr val="bg1"/>
              </a:solidFill>
            </a:rPr>
            <a:t> You can also use it with </a:t>
          </a:r>
          <a:r>
            <a:rPr lang="en-US" sz="2000" b="1" kern="1200">
              <a:solidFill>
                <a:schemeClr val="bg1"/>
              </a:solidFill>
            </a:rPr>
            <a:t>computers</a:t>
          </a:r>
          <a:r>
            <a:rPr lang="en-US" sz="2000" kern="1200">
              <a:solidFill>
                <a:schemeClr val="bg1"/>
              </a:solidFill>
            </a:rPr>
            <a:t> or </a:t>
          </a:r>
          <a:r>
            <a:rPr lang="en-US" sz="2000" b="1" kern="1200">
              <a:solidFill>
                <a:schemeClr val="bg1"/>
              </a:solidFill>
            </a:rPr>
            <a:t>phones</a:t>
          </a:r>
          <a:r>
            <a:rPr lang="en-US" sz="2000" kern="1200">
              <a:solidFill>
                <a:schemeClr val="bg1"/>
              </a:solidFill>
            </a:rPr>
            <a:t> to play games or control projects, like the robot projects you're working on.</a:t>
          </a:r>
          <a:endParaRPr lang="en-ID" sz="2000" kern="1200" dirty="0">
            <a:solidFill>
              <a:schemeClr val="bg1"/>
            </a:solidFill>
          </a:endParaRPr>
        </a:p>
      </dsp:txBody>
      <dsp:txXfrm>
        <a:off x="38638" y="4639424"/>
        <a:ext cx="8658710" cy="71422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005E7-7D11-41BF-A659-2320D35736F9}">
      <dsp:nvSpPr>
        <dsp:cNvPr id="0" name=""/>
        <dsp:cNvSpPr/>
      </dsp:nvSpPr>
      <dsp:spPr>
        <a:xfrm>
          <a:off x="0" y="115"/>
          <a:ext cx="12192000" cy="1070641"/>
        </a:xfrm>
        <a:prstGeom prst="roundRect">
          <a:avLst/>
        </a:prstGeom>
        <a:solidFill>
          <a:srgbClr val="4EA7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u="sng" kern="1200" dirty="0">
              <a:solidFill>
                <a:schemeClr val="bg1"/>
              </a:solidFill>
            </a:rPr>
            <a:t>Boxing Bot PCB</a:t>
          </a:r>
          <a:endParaRPr lang="en-ID" sz="6500" kern="1200" dirty="0"/>
        </a:p>
      </dsp:txBody>
      <dsp:txXfrm>
        <a:off x="52264" y="52379"/>
        <a:ext cx="12087472" cy="9661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45186-B0AC-4EF8-AACC-94E86E00590C}">
      <dsp:nvSpPr>
        <dsp:cNvPr id="0" name=""/>
        <dsp:cNvSpPr/>
      </dsp:nvSpPr>
      <dsp:spPr>
        <a:xfrm>
          <a:off x="0" y="4064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b="1" kern="1200" dirty="0">
              <a:solidFill>
                <a:srgbClr val="FFFF00"/>
              </a:solidFill>
            </a:rPr>
            <a:t>PCB :</a:t>
          </a:r>
          <a:r>
            <a:rPr lang="en-US" sz="1900" b="1" kern="1200" dirty="0">
              <a:solidFill>
                <a:schemeClr val="bg1"/>
              </a:solidFill>
            </a:rPr>
            <a:t> </a:t>
          </a:r>
          <a:r>
            <a:rPr lang="en-US" sz="1900" kern="1200" dirty="0">
              <a:solidFill>
                <a:schemeClr val="bg1"/>
              </a:solidFill>
            </a:rPr>
            <a:t>The PCB means </a:t>
          </a:r>
          <a:r>
            <a:rPr lang="en-ID" sz="1900" b="0" i="0" kern="1200" dirty="0">
              <a:solidFill>
                <a:schemeClr val="bg1"/>
              </a:solidFill>
              <a:effectLst/>
              <a:latin typeface="Google Sans"/>
            </a:rPr>
            <a:t>Printed Circuit Board</a:t>
          </a:r>
          <a:endParaRPr lang="en-ID" sz="1900" kern="1200" dirty="0"/>
        </a:p>
      </dsp:txBody>
      <dsp:txXfrm>
        <a:off x="25292" y="29356"/>
        <a:ext cx="8685403" cy="467528"/>
      </dsp:txXfrm>
    </dsp:sp>
    <dsp:sp modelId="{D5A6A520-4176-4886-B5EB-4729B99DAB3F}">
      <dsp:nvSpPr>
        <dsp:cNvPr id="0" name=""/>
        <dsp:cNvSpPr/>
      </dsp:nvSpPr>
      <dsp:spPr>
        <a:xfrm>
          <a:off x="0" y="532035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 dirty="0">
              <a:solidFill>
                <a:srgbClr val="FFFF00"/>
              </a:solidFill>
              <a:latin typeface="Google Sans"/>
            </a:rPr>
            <a:t>Power Supply:</a:t>
          </a:r>
          <a:r>
            <a:rPr lang="en-ID" sz="1900" b="1" kern="1200" dirty="0">
              <a:solidFill>
                <a:schemeClr val="bg1"/>
              </a:solidFill>
              <a:latin typeface="Google Sans"/>
            </a:rPr>
            <a:t> </a:t>
          </a:r>
          <a:r>
            <a:rPr lang="en-ID" sz="1900" kern="1200" dirty="0">
              <a:solidFill>
                <a:schemeClr val="bg1"/>
              </a:solidFill>
              <a:latin typeface="Google Sans"/>
            </a:rPr>
            <a:t>In the PCB there is DC power supply port is there. Here we can the battery for power supply for all components</a:t>
          </a:r>
        </a:p>
      </dsp:txBody>
      <dsp:txXfrm>
        <a:off x="25292" y="557327"/>
        <a:ext cx="8685403" cy="467528"/>
      </dsp:txXfrm>
    </dsp:sp>
    <dsp:sp modelId="{D5E3742C-36AF-40E1-82FB-2CC7A550CC3E}">
      <dsp:nvSpPr>
        <dsp:cNvPr id="0" name=""/>
        <dsp:cNvSpPr/>
      </dsp:nvSpPr>
      <dsp:spPr>
        <a:xfrm>
          <a:off x="0" y="1060005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>
              <a:solidFill>
                <a:srgbClr val="FFFF00"/>
              </a:solidFill>
              <a:latin typeface="Google Sans"/>
            </a:rPr>
            <a:t>Pins:</a:t>
          </a:r>
          <a:r>
            <a:rPr lang="en-ID" sz="1900" b="1" kern="1200">
              <a:solidFill>
                <a:schemeClr val="bg1"/>
              </a:solidFill>
              <a:latin typeface="Google Sans"/>
            </a:rPr>
            <a:t> </a:t>
          </a:r>
          <a:r>
            <a:rPr lang="en-ID" sz="1900" kern="1200">
              <a:solidFill>
                <a:schemeClr val="bg1"/>
              </a:solidFill>
              <a:latin typeface="Google Sans"/>
            </a:rPr>
            <a:t>In PCB pins is we can connected for servo motors</a:t>
          </a:r>
          <a:endParaRPr lang="en-ID" sz="1900" kern="1200" dirty="0">
            <a:solidFill>
              <a:schemeClr val="bg1"/>
            </a:solidFill>
            <a:latin typeface="Google Sans"/>
          </a:endParaRPr>
        </a:p>
      </dsp:txBody>
      <dsp:txXfrm>
        <a:off x="25292" y="1085297"/>
        <a:ext cx="8685403" cy="467528"/>
      </dsp:txXfrm>
    </dsp:sp>
    <dsp:sp modelId="{65D54E3F-9A63-4CF7-814C-30674D0DE2FF}">
      <dsp:nvSpPr>
        <dsp:cNvPr id="0" name=""/>
        <dsp:cNvSpPr/>
      </dsp:nvSpPr>
      <dsp:spPr>
        <a:xfrm>
          <a:off x="0" y="1587976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kern="1200" dirty="0">
              <a:solidFill>
                <a:srgbClr val="FFFF00"/>
              </a:solidFill>
              <a:latin typeface="Google Sans"/>
            </a:rPr>
            <a:t>Places:</a:t>
          </a:r>
          <a:r>
            <a:rPr lang="en-ID" sz="1900" b="1" kern="1200" dirty="0">
              <a:solidFill>
                <a:schemeClr val="bg1"/>
              </a:solidFill>
              <a:latin typeface="Google Sans"/>
            </a:rPr>
            <a:t> </a:t>
          </a:r>
          <a:r>
            <a:rPr lang="en-ID" sz="1900" kern="1200" dirty="0">
              <a:solidFill>
                <a:schemeClr val="bg1"/>
              </a:solidFill>
              <a:latin typeface="Google Sans"/>
            </a:rPr>
            <a:t>The places are in-built for that places for ESP32 and Buck controller</a:t>
          </a:r>
          <a:endParaRPr lang="en-ID" sz="1900" b="1" kern="1200" dirty="0">
            <a:solidFill>
              <a:schemeClr val="bg1"/>
            </a:solidFill>
            <a:latin typeface="Google Sans"/>
          </a:endParaRPr>
        </a:p>
      </dsp:txBody>
      <dsp:txXfrm>
        <a:off x="25292" y="1613268"/>
        <a:ext cx="8685403" cy="467528"/>
      </dsp:txXfrm>
    </dsp:sp>
    <dsp:sp modelId="{569812A6-830F-45C5-A5F4-BB5C82017EE6}">
      <dsp:nvSpPr>
        <dsp:cNvPr id="0" name=""/>
        <dsp:cNvSpPr/>
      </dsp:nvSpPr>
      <dsp:spPr>
        <a:xfrm>
          <a:off x="0" y="2115947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i="0" kern="1200">
              <a:solidFill>
                <a:srgbClr val="FFFF00"/>
              </a:solidFill>
              <a:effectLst/>
              <a:latin typeface="Google Sans"/>
            </a:rPr>
            <a:t>Integrated Circuit(IC):</a:t>
          </a:r>
          <a:r>
            <a:rPr lang="en-ID" sz="1900" b="1" i="0" kern="1200">
              <a:solidFill>
                <a:schemeClr val="bg1"/>
              </a:solidFill>
              <a:effectLst/>
              <a:latin typeface="Google Sans"/>
            </a:rPr>
            <a:t> </a:t>
          </a:r>
          <a:r>
            <a:rPr lang="en-ID" sz="1900" kern="1200">
              <a:solidFill>
                <a:schemeClr val="bg1"/>
              </a:solidFill>
              <a:latin typeface="Google Sans"/>
            </a:rPr>
            <a:t>Here we are used for L293D</a:t>
          </a:r>
          <a:endParaRPr lang="en-ID" sz="1900" kern="1200" dirty="0">
            <a:solidFill>
              <a:schemeClr val="bg1"/>
            </a:solidFill>
            <a:latin typeface="Google Sans"/>
          </a:endParaRPr>
        </a:p>
      </dsp:txBody>
      <dsp:txXfrm>
        <a:off x="25292" y="2141239"/>
        <a:ext cx="8685403" cy="467528"/>
      </dsp:txXfrm>
    </dsp:sp>
    <dsp:sp modelId="{7745F5CD-B7BA-45DC-A54A-5548B8106D3F}">
      <dsp:nvSpPr>
        <dsp:cNvPr id="0" name=""/>
        <dsp:cNvSpPr/>
      </dsp:nvSpPr>
      <dsp:spPr>
        <a:xfrm>
          <a:off x="0" y="2643917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b="1" u="sng" kern="1200" dirty="0">
              <a:solidFill>
                <a:srgbClr val="FFFF00"/>
              </a:solidFill>
              <a:latin typeface="Google Sans"/>
            </a:rPr>
            <a:t>L293D</a:t>
          </a:r>
        </a:p>
      </dsp:txBody>
      <dsp:txXfrm>
        <a:off x="25292" y="2669209"/>
        <a:ext cx="8685403" cy="467528"/>
      </dsp:txXfrm>
    </dsp:sp>
    <dsp:sp modelId="{722478F3-6B93-4FBC-8107-F14B96C3238B}">
      <dsp:nvSpPr>
        <dsp:cNvPr id="0" name=""/>
        <dsp:cNvSpPr/>
      </dsp:nvSpPr>
      <dsp:spPr>
        <a:xfrm>
          <a:off x="0" y="3171888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FF00"/>
              </a:solidFill>
            </a:rPr>
            <a:t>Controls Motors</a:t>
          </a:r>
          <a:r>
            <a:rPr lang="en-US" sz="1900" kern="1200" dirty="0">
              <a:solidFill>
                <a:srgbClr val="FFFF00"/>
              </a:solidFill>
            </a:rPr>
            <a:t>:</a:t>
          </a:r>
          <a:r>
            <a:rPr lang="en-US" sz="1900" kern="1200" dirty="0">
              <a:solidFill>
                <a:schemeClr val="bg1"/>
              </a:solidFill>
            </a:rPr>
            <a:t> It lets you turn </a:t>
          </a:r>
          <a:r>
            <a:rPr lang="en-US" sz="1900" b="1" kern="1200" dirty="0">
              <a:solidFill>
                <a:schemeClr val="bg1"/>
              </a:solidFill>
            </a:rPr>
            <a:t>motors</a:t>
          </a:r>
          <a:r>
            <a:rPr lang="en-US" sz="1900" kern="1200" dirty="0">
              <a:solidFill>
                <a:schemeClr val="bg1"/>
              </a:solidFill>
            </a:rPr>
            <a:t> on, off, and change their direction (forward or backward).</a:t>
          </a:r>
          <a:endParaRPr lang="en-ID" sz="1900" b="1" kern="1200" dirty="0">
            <a:solidFill>
              <a:schemeClr val="bg1"/>
            </a:solidFill>
            <a:latin typeface="Google Sans"/>
          </a:endParaRPr>
        </a:p>
      </dsp:txBody>
      <dsp:txXfrm>
        <a:off x="25292" y="3197180"/>
        <a:ext cx="8685403" cy="467528"/>
      </dsp:txXfrm>
    </dsp:sp>
    <dsp:sp modelId="{30A0AE29-99C6-4ED6-BE5C-4C78D54C752F}">
      <dsp:nvSpPr>
        <dsp:cNvPr id="0" name=""/>
        <dsp:cNvSpPr/>
      </dsp:nvSpPr>
      <dsp:spPr>
        <a:xfrm>
          <a:off x="0" y="3699858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rgbClr val="FFFF00"/>
              </a:solidFill>
            </a:rPr>
            <a:t>Motors at Once</a:t>
          </a:r>
          <a:r>
            <a:rPr lang="en-US" sz="1900" kern="1200">
              <a:solidFill>
                <a:srgbClr val="FFFF00"/>
              </a:solidFill>
            </a:rPr>
            <a:t>:</a:t>
          </a:r>
          <a:r>
            <a:rPr lang="en-US" sz="1900" kern="1200">
              <a:solidFill>
                <a:schemeClr val="bg1"/>
              </a:solidFill>
            </a:rPr>
            <a:t> You can control </a:t>
          </a:r>
          <a:r>
            <a:rPr lang="en-US" sz="1900" b="1" kern="1200">
              <a:solidFill>
                <a:schemeClr val="bg1"/>
              </a:solidFill>
            </a:rPr>
            <a:t>motors</a:t>
          </a:r>
          <a:r>
            <a:rPr lang="en-US" sz="1900" kern="1200">
              <a:solidFill>
                <a:schemeClr val="bg1"/>
              </a:solidFill>
            </a:rPr>
            <a:t> at the same time with one L293D chip.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5292" y="3725150"/>
        <a:ext cx="8685403" cy="467528"/>
      </dsp:txXfrm>
    </dsp:sp>
    <dsp:sp modelId="{23FF9B50-B7B0-4FE9-987F-DD5522BEE588}">
      <dsp:nvSpPr>
        <dsp:cNvPr id="0" name=""/>
        <dsp:cNvSpPr/>
      </dsp:nvSpPr>
      <dsp:spPr>
        <a:xfrm>
          <a:off x="0" y="4227829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rgbClr val="FFFF00"/>
              </a:solidFill>
            </a:rPr>
            <a:t>Needs Commands</a:t>
          </a:r>
          <a:r>
            <a:rPr lang="en-US" sz="1900" kern="1200">
              <a:solidFill>
                <a:srgbClr val="FFFF00"/>
              </a:solidFill>
            </a:rPr>
            <a:t>:</a:t>
          </a:r>
          <a:r>
            <a:rPr lang="en-US" sz="1900" kern="1200">
              <a:solidFill>
                <a:schemeClr val="bg1"/>
              </a:solidFill>
            </a:rPr>
            <a:t> It listens to commands from something like an </a:t>
          </a:r>
          <a:r>
            <a:rPr lang="en-US" sz="1900" b="1" kern="1200">
              <a:solidFill>
                <a:schemeClr val="bg1"/>
              </a:solidFill>
            </a:rPr>
            <a:t>Arduino</a:t>
          </a:r>
          <a:r>
            <a:rPr lang="en-US" sz="1900" kern="1200">
              <a:solidFill>
                <a:schemeClr val="bg1"/>
              </a:solidFill>
            </a:rPr>
            <a:t> or </a:t>
          </a:r>
          <a:r>
            <a:rPr lang="en-US" sz="1900" b="1" kern="1200">
              <a:solidFill>
                <a:schemeClr val="bg1"/>
              </a:solidFill>
            </a:rPr>
            <a:t>ESP32</a:t>
          </a:r>
          <a:r>
            <a:rPr lang="en-US" sz="1900" kern="1200">
              <a:solidFill>
                <a:schemeClr val="bg1"/>
              </a:solidFill>
            </a:rPr>
            <a:t> to decide how the motors should move.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5292" y="4253121"/>
        <a:ext cx="8685403" cy="467528"/>
      </dsp:txXfrm>
    </dsp:sp>
    <dsp:sp modelId="{AE0E42CE-5A1E-45FE-8408-E5A0C9AADF3A}">
      <dsp:nvSpPr>
        <dsp:cNvPr id="0" name=""/>
        <dsp:cNvSpPr/>
      </dsp:nvSpPr>
      <dsp:spPr>
        <a:xfrm>
          <a:off x="0" y="4755799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solidFill>
                <a:srgbClr val="FFFF00"/>
              </a:solidFill>
            </a:rPr>
            <a:t>Protects the Circuit</a:t>
          </a:r>
          <a:r>
            <a:rPr lang="en-US" sz="1900" kern="1200">
              <a:solidFill>
                <a:srgbClr val="FFFF00"/>
              </a:solidFill>
            </a:rPr>
            <a:t>:</a:t>
          </a:r>
          <a:r>
            <a:rPr lang="en-US" sz="1900" kern="1200">
              <a:solidFill>
                <a:schemeClr val="bg1"/>
              </a:solidFill>
            </a:rPr>
            <a:t> It protects your circuit from getting damaged when controlling powerful motors.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25292" y="4781091"/>
        <a:ext cx="8685403" cy="467528"/>
      </dsp:txXfrm>
    </dsp:sp>
    <dsp:sp modelId="{6F407C9A-131B-4BD2-A491-64F7391DE748}">
      <dsp:nvSpPr>
        <dsp:cNvPr id="0" name=""/>
        <dsp:cNvSpPr/>
      </dsp:nvSpPr>
      <dsp:spPr>
        <a:xfrm>
          <a:off x="0" y="5283770"/>
          <a:ext cx="8735987" cy="5181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FF00"/>
              </a:solidFill>
            </a:rPr>
            <a:t>Applications</a:t>
          </a:r>
          <a:r>
            <a:rPr lang="en-US" sz="1900" kern="1200" dirty="0">
              <a:solidFill>
                <a:srgbClr val="FFFF00"/>
              </a:solidFill>
            </a:rPr>
            <a:t>:</a:t>
          </a:r>
          <a:r>
            <a:rPr lang="en-US" sz="1900" kern="1200" dirty="0">
              <a:solidFill>
                <a:schemeClr val="bg1"/>
              </a:solidFill>
            </a:rPr>
            <a:t> It’s great for projects like </a:t>
          </a:r>
          <a:r>
            <a:rPr lang="en-US" sz="1900" b="1" kern="1200" dirty="0">
              <a:solidFill>
                <a:schemeClr val="bg1"/>
              </a:solidFill>
            </a:rPr>
            <a:t>robot cars</a:t>
          </a:r>
          <a:r>
            <a:rPr lang="en-US" sz="1900" kern="1200" dirty="0">
              <a:solidFill>
                <a:schemeClr val="bg1"/>
              </a:solidFill>
            </a:rPr>
            <a:t>, helping control the wheels and make the robot move.</a:t>
          </a:r>
          <a:endParaRPr lang="en-ID" sz="1900" b="1" kern="1200" dirty="0">
            <a:solidFill>
              <a:schemeClr val="bg1"/>
            </a:solidFill>
            <a:latin typeface="Google Sans"/>
          </a:endParaRPr>
        </a:p>
      </dsp:txBody>
      <dsp:txXfrm>
        <a:off x="25292" y="5309062"/>
        <a:ext cx="8685403" cy="4675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E3B73-1DE1-4E2C-AB76-F65F12D313F0}">
      <dsp:nvSpPr>
        <dsp:cNvPr id="0" name=""/>
        <dsp:cNvSpPr/>
      </dsp:nvSpPr>
      <dsp:spPr>
        <a:xfrm>
          <a:off x="0" y="5161"/>
          <a:ext cx="12191999" cy="1130220"/>
        </a:xfrm>
        <a:prstGeom prst="roundRect">
          <a:avLst/>
        </a:prstGeom>
        <a:solidFill>
          <a:srgbClr val="15608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Mechanical Components</a:t>
          </a:r>
          <a:endParaRPr lang="en-ID" sz="4600" kern="1200" dirty="0"/>
        </a:p>
      </dsp:txBody>
      <dsp:txXfrm>
        <a:off x="55173" y="60334"/>
        <a:ext cx="12081653" cy="101987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C9AD6-F580-4533-8616-83BBDC41F220}">
      <dsp:nvSpPr>
        <dsp:cNvPr id="0" name=""/>
        <dsp:cNvSpPr/>
      </dsp:nvSpPr>
      <dsp:spPr>
        <a:xfrm>
          <a:off x="0" y="96762"/>
          <a:ext cx="2618658" cy="8108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Servo Motor</a:t>
          </a:r>
          <a:endParaRPr lang="en-ID" sz="3300" kern="1200" dirty="0"/>
        </a:p>
      </dsp:txBody>
      <dsp:txXfrm>
        <a:off x="39580" y="136342"/>
        <a:ext cx="2539498" cy="7316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C9AD6-F580-4533-8616-83BBDC41F220}">
      <dsp:nvSpPr>
        <dsp:cNvPr id="0" name=""/>
        <dsp:cNvSpPr/>
      </dsp:nvSpPr>
      <dsp:spPr>
        <a:xfrm>
          <a:off x="0" y="11526"/>
          <a:ext cx="2618658" cy="884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BO-Motor</a:t>
          </a:r>
          <a:endParaRPr lang="en-ID" sz="3600" kern="1200" dirty="0"/>
        </a:p>
      </dsp:txBody>
      <dsp:txXfrm>
        <a:off x="43179" y="54705"/>
        <a:ext cx="2532300" cy="79816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6F8E1-A99D-461D-A68E-B9DBC858EEAA}">
      <dsp:nvSpPr>
        <dsp:cNvPr id="0" name=""/>
        <dsp:cNvSpPr/>
      </dsp:nvSpPr>
      <dsp:spPr>
        <a:xfrm>
          <a:off x="0" y="145250"/>
          <a:ext cx="12192000" cy="1056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Differences Between a Servo Motor and BO-Motor</a:t>
          </a:r>
          <a:endParaRPr lang="en-ID" sz="4300" kern="1200" dirty="0"/>
        </a:p>
      </dsp:txBody>
      <dsp:txXfrm>
        <a:off x="51575" y="196825"/>
        <a:ext cx="12088850" cy="95335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6832FA-6008-4A7C-8FDA-785C64961E81}">
      <dsp:nvSpPr>
        <dsp:cNvPr id="0" name=""/>
        <dsp:cNvSpPr/>
      </dsp:nvSpPr>
      <dsp:spPr>
        <a:xfrm>
          <a:off x="0" y="10108"/>
          <a:ext cx="12192000" cy="1277640"/>
        </a:xfrm>
        <a:prstGeom prst="roundRect">
          <a:avLst/>
        </a:prstGeom>
        <a:solidFill>
          <a:srgbClr val="15608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Electronics </a:t>
          </a:r>
          <a:r>
            <a:rPr lang="en-US" sz="5200" kern="1200" dirty="0"/>
            <a:t>Components </a:t>
          </a:r>
          <a:endParaRPr lang="en-ID" sz="5200" kern="1200" dirty="0"/>
        </a:p>
      </dsp:txBody>
      <dsp:txXfrm>
        <a:off x="62369" y="72477"/>
        <a:ext cx="12067262" cy="11529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96FC7-B3E5-DE42-837C-5C864A00D5D5}">
      <dsp:nvSpPr>
        <dsp:cNvPr id="0" name=""/>
        <dsp:cNvSpPr/>
      </dsp:nvSpPr>
      <dsp:spPr>
        <a:xfrm>
          <a:off x="0" y="11578"/>
          <a:ext cx="12192000" cy="793236"/>
        </a:xfrm>
        <a:prstGeom prst="roundRect">
          <a:avLst/>
        </a:prstGeom>
        <a:solidFill>
          <a:schemeClr val="accent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u="sng" kern="1200" dirty="0"/>
            <a:t>ESP32</a:t>
          </a:r>
          <a:endParaRPr lang="en-US" sz="4000" kern="1200" dirty="0"/>
        </a:p>
      </dsp:txBody>
      <dsp:txXfrm>
        <a:off x="38723" y="50301"/>
        <a:ext cx="12114554" cy="71579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C9AD6-F580-4533-8616-83BBDC41F220}">
      <dsp:nvSpPr>
        <dsp:cNvPr id="0" name=""/>
        <dsp:cNvSpPr/>
      </dsp:nvSpPr>
      <dsp:spPr>
        <a:xfrm>
          <a:off x="0" y="1"/>
          <a:ext cx="2618658" cy="907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700" kern="1200" dirty="0"/>
            <a:t>Microcontroller</a:t>
          </a:r>
        </a:p>
      </dsp:txBody>
      <dsp:txXfrm>
        <a:off x="44304" y="44305"/>
        <a:ext cx="2530050" cy="81896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C9AD6-F580-4533-8616-83BBDC41F220}">
      <dsp:nvSpPr>
        <dsp:cNvPr id="0" name=""/>
        <dsp:cNvSpPr/>
      </dsp:nvSpPr>
      <dsp:spPr>
        <a:xfrm>
          <a:off x="0" y="16225"/>
          <a:ext cx="2815089" cy="9851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kern="1200" dirty="0"/>
            <a:t>Microprocessor</a:t>
          </a:r>
        </a:p>
      </dsp:txBody>
      <dsp:txXfrm>
        <a:off x="48093" y="64318"/>
        <a:ext cx="2718903" cy="8890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75DAD-D4B2-4F16-AAD9-D65E8F4CAA73}">
      <dsp:nvSpPr>
        <dsp:cNvPr id="0" name=""/>
        <dsp:cNvSpPr/>
      </dsp:nvSpPr>
      <dsp:spPr>
        <a:xfrm>
          <a:off x="0" y="18068"/>
          <a:ext cx="12192000" cy="13010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Differences between Microprocessor and Microcontroller</a:t>
          </a:r>
          <a:endParaRPr lang="en-ID" sz="3600" kern="1200" dirty="0"/>
        </a:p>
      </dsp:txBody>
      <dsp:txXfrm>
        <a:off x="63512" y="81580"/>
        <a:ext cx="12064976" cy="117402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D37F7-D84E-4587-BF30-879F33707567}">
      <dsp:nvSpPr>
        <dsp:cNvPr id="0" name=""/>
        <dsp:cNvSpPr/>
      </dsp:nvSpPr>
      <dsp:spPr>
        <a:xfrm>
          <a:off x="0" y="1084352"/>
          <a:ext cx="12192000" cy="1597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Boxing Bots Software Part</a:t>
          </a:r>
          <a:endParaRPr lang="en-ID" sz="6500" kern="1200" dirty="0"/>
        </a:p>
      </dsp:txBody>
      <dsp:txXfrm>
        <a:off x="77962" y="1162314"/>
        <a:ext cx="12036076" cy="144112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38C4C-6ACB-4497-BD1D-4C78B6392CEC}">
      <dsp:nvSpPr>
        <dsp:cNvPr id="0" name=""/>
        <dsp:cNvSpPr/>
      </dsp:nvSpPr>
      <dsp:spPr>
        <a:xfrm>
          <a:off x="0" y="199553"/>
          <a:ext cx="5663379" cy="1711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2"/>
              </a:solidFill>
            </a:rPr>
            <a:t>Take esp32 and put the data cable connect the laptop after click </a:t>
          </a:r>
          <a:r>
            <a:rPr lang="en-US" sz="2400" b="1" i="1" kern="1200" dirty="0">
              <a:solidFill>
                <a:schemeClr val="bg2"/>
              </a:solidFill>
            </a:rPr>
            <a:t>Select Other Board And Port </a:t>
          </a:r>
          <a:r>
            <a:rPr lang="en-US" sz="2400" kern="1200" dirty="0">
              <a:solidFill>
                <a:schemeClr val="bg2"/>
              </a:solidFill>
            </a:rPr>
            <a:t>option after select your board</a:t>
          </a:r>
          <a:endParaRPr lang="en-ID" sz="2400" kern="1200" dirty="0">
            <a:solidFill>
              <a:schemeClr val="bg2"/>
            </a:solidFill>
          </a:endParaRPr>
        </a:p>
      </dsp:txBody>
      <dsp:txXfrm>
        <a:off x="83530" y="283083"/>
        <a:ext cx="5496319" cy="154406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005E7-7D11-41BF-A659-2320D35736F9}">
      <dsp:nvSpPr>
        <dsp:cNvPr id="0" name=""/>
        <dsp:cNvSpPr/>
      </dsp:nvSpPr>
      <dsp:spPr>
        <a:xfrm>
          <a:off x="0" y="135"/>
          <a:ext cx="12192000" cy="921375"/>
        </a:xfrm>
        <a:prstGeom prst="roundRect">
          <a:avLst/>
        </a:prstGeom>
        <a:solidFill>
          <a:srgbClr val="4EA7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u="sng" kern="1200" dirty="0">
              <a:solidFill>
                <a:schemeClr val="bg1"/>
              </a:solidFill>
            </a:rPr>
            <a:t>Installing Libraries</a:t>
          </a:r>
          <a:endParaRPr lang="en-ID" sz="4000" kern="1200" dirty="0"/>
        </a:p>
      </dsp:txBody>
      <dsp:txXfrm>
        <a:off x="44978" y="45113"/>
        <a:ext cx="12102044" cy="83141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45186-B0AC-4EF8-AACC-94E86E00590C}">
      <dsp:nvSpPr>
        <dsp:cNvPr id="0" name=""/>
        <dsp:cNvSpPr/>
      </dsp:nvSpPr>
      <dsp:spPr>
        <a:xfrm>
          <a:off x="0" y="1342694"/>
          <a:ext cx="7972058" cy="340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Before upload, the code you need to install some libraries</a:t>
          </a:r>
          <a:endParaRPr lang="en-ID" sz="1900" kern="1200" dirty="0">
            <a:latin typeface="Aptos (Body)"/>
            <a:cs typeface="Times New Roman" panose="02020603050405020304" pitchFamily="18" charset="0"/>
          </a:endParaRPr>
        </a:p>
      </dsp:txBody>
      <dsp:txXfrm>
        <a:off x="16619" y="1359313"/>
        <a:ext cx="7938820" cy="307211"/>
      </dsp:txXfrm>
    </dsp:sp>
    <dsp:sp modelId="{D5A6A520-4176-4886-B5EB-4729B99DAB3F}">
      <dsp:nvSpPr>
        <dsp:cNvPr id="0" name=""/>
        <dsp:cNvSpPr/>
      </dsp:nvSpPr>
      <dsp:spPr>
        <a:xfrm>
          <a:off x="0" y="1891854"/>
          <a:ext cx="7972058" cy="340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The</a:t>
          </a:r>
          <a:r>
            <a:rPr lang="en-ID" sz="1900" kern="1200" baseline="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Libraries we are going to use are </a:t>
          </a:r>
          <a:r>
            <a:rPr lang="en-ID" sz="1900" kern="1200" baseline="0" dirty="0" err="1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BluePad</a:t>
          </a:r>
          <a:r>
            <a:rPr lang="en-ID" sz="1900" kern="1200" baseline="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and </a:t>
          </a:r>
          <a:r>
            <a:rPr lang="en-ID" sz="1900" b="1" kern="1200" dirty="0">
              <a:solidFill>
                <a:schemeClr val="bg1"/>
              </a:solidFill>
              <a:effectLst/>
              <a:latin typeface="Aptos (Body)"/>
              <a:cs typeface="Times New Roman" panose="02020603050405020304" pitchFamily="18" charset="0"/>
            </a:rPr>
            <a:t>ESP32Servo</a:t>
          </a:r>
          <a:endParaRPr lang="en-ID" sz="1900" kern="1200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sp:txBody>
      <dsp:txXfrm>
        <a:off x="16619" y="1908473"/>
        <a:ext cx="7938820" cy="307211"/>
      </dsp:txXfrm>
    </dsp:sp>
    <dsp:sp modelId="{D5E3742C-36AF-40E1-82FB-2CC7A550CC3E}">
      <dsp:nvSpPr>
        <dsp:cNvPr id="0" name=""/>
        <dsp:cNvSpPr/>
      </dsp:nvSpPr>
      <dsp:spPr>
        <a:xfrm>
          <a:off x="0" y="2270582"/>
          <a:ext cx="7972058" cy="5099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Download the </a:t>
          </a:r>
          <a:r>
            <a:rPr lang="en-ID" sz="1900" kern="1200" dirty="0" err="1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BluePad</a:t>
          </a:r>
          <a:r>
            <a:rPr lang="en-ID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library from this link:  </a:t>
          </a:r>
          <a:r>
            <a:rPr lang="en-ID" sz="1900" u="sng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https://drive.google.com/file/d/180baXoa0R7iAdNfYnandzdZnZ_7xVNxA/view?usp=sharing</a:t>
          </a:r>
          <a:r>
            <a:rPr lang="en-ID" sz="1900" u="sng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</a:t>
          </a:r>
          <a:endParaRPr lang="en-ID" sz="1900" kern="1200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sp:txBody>
      <dsp:txXfrm>
        <a:off x="24895" y="2295477"/>
        <a:ext cx="7922268" cy="460196"/>
      </dsp:txXfrm>
    </dsp:sp>
    <dsp:sp modelId="{23FF9B50-B7B0-4FE9-987F-DD5522BEE588}">
      <dsp:nvSpPr>
        <dsp:cNvPr id="0" name=""/>
        <dsp:cNvSpPr/>
      </dsp:nvSpPr>
      <dsp:spPr>
        <a:xfrm>
          <a:off x="0" y="2808419"/>
          <a:ext cx="7972058" cy="50401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Download</a:t>
          </a:r>
          <a:r>
            <a:rPr lang="en-US" sz="1900" kern="1200" baseline="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the ESP32Servo library from here: </a:t>
          </a:r>
          <a:r>
            <a:rPr lang="en-ID" sz="1900" u="none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https://drive.google.com/file/d/18nCegdBoKxQqiLX_Cmjle3FvIoWNc1KC/view?usp=sharing</a:t>
          </a:r>
          <a:endParaRPr lang="en-US" sz="1900" kern="1200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sp:txBody>
      <dsp:txXfrm>
        <a:off x="24604" y="2833023"/>
        <a:ext cx="7922850" cy="454809"/>
      </dsp:txXfrm>
    </dsp:sp>
    <dsp:sp modelId="{AE0E42CE-5A1E-45FE-8408-E5A0C9AADF3A}">
      <dsp:nvSpPr>
        <dsp:cNvPr id="0" name=""/>
        <dsp:cNvSpPr/>
      </dsp:nvSpPr>
      <dsp:spPr>
        <a:xfrm>
          <a:off x="0" y="3342296"/>
          <a:ext cx="7972058" cy="340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FF00"/>
              </a:solidFill>
              <a:latin typeface="Aptos (Body)"/>
              <a:cs typeface="Times New Roman" panose="02020603050405020304" pitchFamily="18" charset="0"/>
            </a:rPr>
            <a:t>Protects the Circuit</a:t>
          </a:r>
          <a:r>
            <a:rPr lang="en-US" sz="1900" kern="1200" dirty="0">
              <a:solidFill>
                <a:srgbClr val="FFFF00"/>
              </a:solidFill>
              <a:latin typeface="Aptos (Body)"/>
              <a:cs typeface="Times New Roman" panose="02020603050405020304" pitchFamily="18" charset="0"/>
            </a:rPr>
            <a:t>:</a:t>
          </a:r>
          <a:r>
            <a:rPr lang="en-US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It protects your circuit from getting damaged when controlling powerful motors.</a:t>
          </a:r>
        </a:p>
      </dsp:txBody>
      <dsp:txXfrm>
        <a:off x="16619" y="3358915"/>
        <a:ext cx="7938820" cy="307211"/>
      </dsp:txXfrm>
    </dsp:sp>
    <dsp:sp modelId="{6F407C9A-131B-4BD2-A491-64F7391DE748}">
      <dsp:nvSpPr>
        <dsp:cNvPr id="0" name=""/>
        <dsp:cNvSpPr/>
      </dsp:nvSpPr>
      <dsp:spPr>
        <a:xfrm>
          <a:off x="0" y="3722480"/>
          <a:ext cx="7972058" cy="340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FF00"/>
              </a:solidFill>
              <a:latin typeface="Aptos (Body)"/>
              <a:cs typeface="Times New Roman" panose="02020603050405020304" pitchFamily="18" charset="0"/>
            </a:rPr>
            <a:t>Used in Robots</a:t>
          </a:r>
          <a:r>
            <a:rPr lang="en-US" sz="1900" kern="1200" dirty="0">
              <a:solidFill>
                <a:srgbClr val="FFFF00"/>
              </a:solidFill>
              <a:latin typeface="Aptos (Body)"/>
              <a:cs typeface="Times New Roman" panose="02020603050405020304" pitchFamily="18" charset="0"/>
            </a:rPr>
            <a:t>:</a:t>
          </a:r>
          <a:r>
            <a:rPr lang="en-US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It’s great for projects like </a:t>
          </a:r>
          <a:r>
            <a:rPr lang="en-US" sz="1900" b="1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robot cars</a:t>
          </a:r>
          <a:r>
            <a:rPr lang="en-US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, helping control the wheels and make the robot move.</a:t>
          </a:r>
          <a:endParaRPr lang="en-ID" sz="1900" b="1" kern="1200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sp:txBody>
      <dsp:txXfrm>
        <a:off x="16619" y="3739099"/>
        <a:ext cx="7938820" cy="30721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15DFC-08B7-4790-95AA-9E597DFFAE87}">
      <dsp:nvSpPr>
        <dsp:cNvPr id="0" name=""/>
        <dsp:cNvSpPr/>
      </dsp:nvSpPr>
      <dsp:spPr>
        <a:xfrm>
          <a:off x="0" y="0"/>
          <a:ext cx="5938686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Select the libraries and click the open option…</a:t>
          </a:r>
          <a:endParaRPr lang="en-ID" sz="2400" kern="1200" dirty="0">
            <a:solidFill>
              <a:schemeClr val="bg1"/>
            </a:solidFill>
          </a:endParaRPr>
        </a:p>
      </dsp:txBody>
      <dsp:txXfrm>
        <a:off x="59399" y="59399"/>
        <a:ext cx="5819888" cy="109800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005E7-7D11-41BF-A659-2320D35736F9}">
      <dsp:nvSpPr>
        <dsp:cNvPr id="0" name=""/>
        <dsp:cNvSpPr/>
      </dsp:nvSpPr>
      <dsp:spPr>
        <a:xfrm>
          <a:off x="0" y="135"/>
          <a:ext cx="12192000" cy="921375"/>
        </a:xfrm>
        <a:prstGeom prst="roundRect">
          <a:avLst/>
        </a:prstGeom>
        <a:solidFill>
          <a:srgbClr val="4EA7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u="sng" kern="1200" dirty="0">
              <a:solidFill>
                <a:schemeClr val="bg1"/>
              </a:solidFill>
            </a:rPr>
            <a:t>Working on the Code</a:t>
          </a:r>
          <a:endParaRPr lang="en-ID" sz="4000" kern="1200" dirty="0"/>
        </a:p>
      </dsp:txBody>
      <dsp:txXfrm>
        <a:off x="44978" y="45113"/>
        <a:ext cx="12102044" cy="83141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45186-B0AC-4EF8-AACC-94E86E00590C}">
      <dsp:nvSpPr>
        <dsp:cNvPr id="0" name=""/>
        <dsp:cNvSpPr/>
      </dsp:nvSpPr>
      <dsp:spPr>
        <a:xfrm>
          <a:off x="0" y="613468"/>
          <a:ext cx="6096001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Download the code which is in .</a:t>
          </a:r>
          <a:r>
            <a:rPr lang="en-US" sz="1900" kern="1200" dirty="0" err="1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ino</a:t>
          </a:r>
          <a:r>
            <a:rPr lang="en-US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 file from the below link. </a:t>
          </a:r>
          <a:br>
            <a:rPr lang="en-US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</a:br>
          <a:r>
            <a:rPr lang="en-US" sz="1900" kern="1200" dirty="0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The name of the file will be </a:t>
          </a:r>
          <a:r>
            <a:rPr lang="en-US" sz="1900" kern="1200" dirty="0" err="1">
              <a:solidFill>
                <a:schemeClr val="bg1"/>
              </a:solidFill>
              <a:latin typeface="Aptos (Body)"/>
              <a:cs typeface="Times New Roman" panose="02020603050405020304" pitchFamily="18" charset="0"/>
            </a:rPr>
            <a:t>Boxing_bots_final_code.ino</a:t>
          </a:r>
          <a:endParaRPr lang="en-US" sz="1900" kern="1200" dirty="0">
            <a:solidFill>
              <a:schemeClr val="bg1"/>
            </a:solidFill>
            <a:latin typeface="Aptos (Body)"/>
            <a:cs typeface="Times New Roman" panose="02020603050405020304" pitchFamily="18" charset="0"/>
          </a:endParaRPr>
        </a:p>
      </dsp:txBody>
      <dsp:txXfrm>
        <a:off x="58485" y="671953"/>
        <a:ext cx="5979031" cy="1081110"/>
      </dsp:txXfrm>
    </dsp:sp>
    <dsp:sp modelId="{D5A6A520-4176-4886-B5EB-4729B99DAB3F}">
      <dsp:nvSpPr>
        <dsp:cNvPr id="0" name=""/>
        <dsp:cNvSpPr/>
      </dsp:nvSpPr>
      <dsp:spPr>
        <a:xfrm>
          <a:off x="0" y="1995868"/>
          <a:ext cx="6096001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bg1"/>
              </a:solidFill>
            </a:rPr>
            <a:t>Link:- </a:t>
          </a:r>
          <a:r>
            <a:rPr lang="en-US" sz="190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https://drive.google.com/file/d/1aQZFsEYzAivfqZXAkvNaXNu96egA1YOD/view?usp=sharing</a:t>
          </a:r>
          <a:endParaRPr lang="en-ID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485" y="2054353"/>
        <a:ext cx="5979031" cy="1081110"/>
      </dsp:txXfrm>
    </dsp:sp>
    <dsp:sp modelId="{AE0E42CE-5A1E-45FE-8408-E5A0C9AADF3A}">
      <dsp:nvSpPr>
        <dsp:cNvPr id="0" name=""/>
        <dsp:cNvSpPr/>
      </dsp:nvSpPr>
      <dsp:spPr>
        <a:xfrm>
          <a:off x="0" y="3378268"/>
          <a:ext cx="6096001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900" kern="1200" dirty="0">
              <a:solidFill>
                <a:schemeClr val="bg1"/>
              </a:solidFill>
            </a:rPr>
            <a:t>Open the Arduino IDE </a:t>
          </a:r>
          <a:r>
            <a:rPr lang="en-ID" sz="1900" kern="1200" dirty="0">
              <a:solidFill>
                <a:schemeClr val="bg1"/>
              </a:solidFill>
              <a:sym typeface="Wingdings" panose="05000000000000000000" pitchFamily="2" charset="2"/>
            </a:rPr>
            <a:t> click file option  click open option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485" y="3436753"/>
        <a:ext cx="5979031" cy="1081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0E4F92-5DF6-43CF-9F72-09F3830694DF}">
      <dsp:nvSpPr>
        <dsp:cNvPr id="0" name=""/>
        <dsp:cNvSpPr/>
      </dsp:nvSpPr>
      <dsp:spPr>
        <a:xfrm>
          <a:off x="0" y="76894"/>
          <a:ext cx="7990295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Wi-Fi and Bluetooth: </a:t>
          </a:r>
          <a:r>
            <a:rPr lang="en-US" sz="2000" kern="1200" dirty="0">
              <a:solidFill>
                <a:schemeClr val="bg1"/>
              </a:solidFill>
            </a:rPr>
            <a:t>Offers wireless connectivity for IoT and remote control.</a:t>
          </a:r>
          <a:endParaRPr lang="en-ID" sz="2000" kern="1200" dirty="0">
            <a:solidFill>
              <a:schemeClr val="bg1"/>
            </a:solidFill>
          </a:endParaRPr>
        </a:p>
      </dsp:txBody>
      <dsp:txXfrm>
        <a:off x="38838" y="115732"/>
        <a:ext cx="7912619" cy="717924"/>
      </dsp:txXfrm>
    </dsp:sp>
    <dsp:sp modelId="{0B92418C-F88D-4D4F-AF45-BD15CD80938A}">
      <dsp:nvSpPr>
        <dsp:cNvPr id="0" name=""/>
        <dsp:cNvSpPr/>
      </dsp:nvSpPr>
      <dsp:spPr>
        <a:xfrm>
          <a:off x="0" y="964819"/>
          <a:ext cx="7990295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Fast Processor</a:t>
          </a:r>
          <a:r>
            <a:rPr lang="en-US" sz="2000" kern="1200" dirty="0">
              <a:solidFill>
                <a:srgbClr val="FFFF00"/>
              </a:solidFill>
            </a:rPr>
            <a:t>: </a:t>
          </a:r>
          <a:r>
            <a:rPr lang="en-US" sz="2000" kern="1200" dirty="0">
              <a:solidFill>
                <a:schemeClr val="bg1"/>
              </a:solidFill>
            </a:rPr>
            <a:t>It has two mini-brains to handle tasks quickly.</a:t>
          </a:r>
        </a:p>
      </dsp:txBody>
      <dsp:txXfrm>
        <a:off x="38838" y="1003657"/>
        <a:ext cx="7912619" cy="717924"/>
      </dsp:txXfrm>
    </dsp:sp>
    <dsp:sp modelId="{5A26CCF4-34D5-4E5D-81A8-DC164DC12516}">
      <dsp:nvSpPr>
        <dsp:cNvPr id="0" name=""/>
        <dsp:cNvSpPr/>
      </dsp:nvSpPr>
      <dsp:spPr>
        <a:xfrm>
          <a:off x="0" y="1818019"/>
          <a:ext cx="7990295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Many Pins</a:t>
          </a:r>
          <a:r>
            <a:rPr lang="en-US" sz="2000" kern="1200" dirty="0">
              <a:solidFill>
                <a:srgbClr val="FFFF00"/>
              </a:solidFill>
            </a:rPr>
            <a:t>: </a:t>
          </a:r>
          <a:r>
            <a:rPr lang="en-US" sz="2000" kern="1200" dirty="0">
              <a:solidFill>
                <a:schemeClr val="bg1"/>
              </a:solidFill>
            </a:rPr>
            <a:t>Can connect to sensors, motors, lights, and more.</a:t>
          </a:r>
        </a:p>
      </dsp:txBody>
      <dsp:txXfrm>
        <a:off x="38838" y="1856857"/>
        <a:ext cx="7912619" cy="717924"/>
      </dsp:txXfrm>
    </dsp:sp>
    <dsp:sp modelId="{6115B56C-1CB0-45CD-A64A-4E6F5302F3B3}">
      <dsp:nvSpPr>
        <dsp:cNvPr id="0" name=""/>
        <dsp:cNvSpPr/>
      </dsp:nvSpPr>
      <dsp:spPr>
        <a:xfrm>
          <a:off x="0" y="2671219"/>
          <a:ext cx="7990295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Low Power</a:t>
          </a:r>
          <a:r>
            <a:rPr lang="en-US" sz="2000" kern="1200" dirty="0">
              <a:solidFill>
                <a:srgbClr val="FFFF00"/>
              </a:solidFill>
            </a:rPr>
            <a:t>: </a:t>
          </a:r>
          <a:r>
            <a:rPr lang="en-US" sz="2000" kern="1200" dirty="0">
              <a:solidFill>
                <a:schemeClr val="bg1"/>
              </a:solidFill>
            </a:rPr>
            <a:t>Various power-saving modes, ideal for battery-powered devices.</a:t>
          </a:r>
        </a:p>
      </dsp:txBody>
      <dsp:txXfrm>
        <a:off x="38838" y="2710057"/>
        <a:ext cx="7912619" cy="717924"/>
      </dsp:txXfrm>
    </dsp:sp>
    <dsp:sp modelId="{86A1A185-746C-4484-B636-63FCE317E274}">
      <dsp:nvSpPr>
        <dsp:cNvPr id="0" name=""/>
        <dsp:cNvSpPr/>
      </dsp:nvSpPr>
      <dsp:spPr>
        <a:xfrm>
          <a:off x="0" y="3524419"/>
          <a:ext cx="7990295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b="1" kern="1200" dirty="0">
              <a:solidFill>
                <a:srgbClr val="FFFF00"/>
              </a:solidFill>
            </a:rPr>
            <a:t>Easy to Program</a:t>
          </a:r>
          <a:r>
            <a:rPr lang="en-US" sz="2000" kern="1200" dirty="0">
              <a:solidFill>
                <a:srgbClr val="FFFF00"/>
              </a:solidFill>
            </a:rPr>
            <a:t>: </a:t>
          </a:r>
          <a:r>
            <a:rPr lang="en-US" sz="2000" kern="1200" dirty="0">
              <a:solidFill>
                <a:schemeClr val="bg1"/>
              </a:solidFill>
            </a:rPr>
            <a:t>Programmable with Arduino IDE </a:t>
          </a:r>
          <a:r>
            <a:rPr lang="en-ID" sz="2000" kern="1200" dirty="0">
              <a:solidFill>
                <a:schemeClr val="bg1"/>
              </a:solidFill>
            </a:rPr>
            <a:t>or other tools.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8838" y="3563257"/>
        <a:ext cx="7912619" cy="717924"/>
      </dsp:txXfrm>
    </dsp:sp>
    <dsp:sp modelId="{72470BDE-CFF3-4214-A913-DB5EC464F378}">
      <dsp:nvSpPr>
        <dsp:cNvPr id="0" name=""/>
        <dsp:cNvSpPr/>
      </dsp:nvSpPr>
      <dsp:spPr>
        <a:xfrm>
          <a:off x="0" y="4377619"/>
          <a:ext cx="7990295" cy="79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Applications</a:t>
          </a:r>
          <a:r>
            <a:rPr lang="en-US" sz="2000" kern="1200" dirty="0">
              <a:solidFill>
                <a:srgbClr val="FFFF00"/>
              </a:solidFill>
            </a:rPr>
            <a:t>: </a:t>
          </a:r>
          <a:r>
            <a:rPr lang="en-US" sz="2000" kern="1200" dirty="0">
              <a:solidFill>
                <a:schemeClr val="bg1"/>
              </a:solidFill>
            </a:rPr>
            <a:t>Perfect for IoT, robotics, smart homes, wearables, and automation projects.</a:t>
          </a:r>
        </a:p>
      </dsp:txBody>
      <dsp:txXfrm>
        <a:off x="38838" y="4416457"/>
        <a:ext cx="7912619" cy="71792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DE5E28-41B8-4805-9DF7-B5DAFD8472FD}">
      <dsp:nvSpPr>
        <dsp:cNvPr id="0" name=""/>
        <dsp:cNvSpPr/>
      </dsp:nvSpPr>
      <dsp:spPr>
        <a:xfrm>
          <a:off x="0" y="814598"/>
          <a:ext cx="12192000" cy="15970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Errors in Boxing Bots</a:t>
          </a:r>
          <a:endParaRPr lang="en-ID" sz="6500" kern="1200" dirty="0"/>
        </a:p>
      </dsp:txBody>
      <dsp:txXfrm>
        <a:off x="77962" y="892560"/>
        <a:ext cx="12036076" cy="144112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EF26A4-9DA0-46E0-866B-F79245FE7C0D}">
      <dsp:nvSpPr>
        <dsp:cNvPr id="0" name=""/>
        <dsp:cNvSpPr/>
      </dsp:nvSpPr>
      <dsp:spPr>
        <a:xfrm>
          <a:off x="0" y="55276"/>
          <a:ext cx="12191999" cy="1216800"/>
        </a:xfrm>
        <a:prstGeom prst="roundRect">
          <a:avLst/>
        </a:prstGeom>
        <a:solidFill>
          <a:srgbClr val="4EA7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Port Error in Arduino IDE</a:t>
          </a:r>
          <a:endParaRPr lang="en-ID" sz="4000" kern="1200" dirty="0"/>
        </a:p>
      </dsp:txBody>
      <dsp:txXfrm>
        <a:off x="59399" y="114675"/>
        <a:ext cx="12073201" cy="109800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8A477-6444-4387-A13E-CC1CED261A7C}">
      <dsp:nvSpPr>
        <dsp:cNvPr id="0" name=""/>
        <dsp:cNvSpPr/>
      </dsp:nvSpPr>
      <dsp:spPr>
        <a:xfrm>
          <a:off x="0" y="368"/>
          <a:ext cx="6331974" cy="1048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Answer: The download the </a:t>
          </a:r>
          <a:r>
            <a:rPr lang="en-ID" sz="2400" kern="1200" dirty="0"/>
            <a:t>ch340 driver and install in your Laptop or System</a:t>
          </a:r>
        </a:p>
      </dsp:txBody>
      <dsp:txXfrm>
        <a:off x="51175" y="51543"/>
        <a:ext cx="6229624" cy="94597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4FF18E-AB14-46CA-8D5D-FB88E04E93AE}">
      <dsp:nvSpPr>
        <dsp:cNvPr id="0" name=""/>
        <dsp:cNvSpPr/>
      </dsp:nvSpPr>
      <dsp:spPr>
        <a:xfrm>
          <a:off x="0" y="158545"/>
          <a:ext cx="6243484" cy="11872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Link:- </a:t>
          </a:r>
          <a:r>
            <a:rPr lang="en-ID" sz="2200" kern="1200" dirty="0"/>
            <a:t>https://drive.google.com/file/d/18nCegdBoKxQqiLX_Cmjle3FvIoWNc1KC/view?usp=sharing</a:t>
          </a:r>
        </a:p>
      </dsp:txBody>
      <dsp:txXfrm>
        <a:off x="57956" y="216501"/>
        <a:ext cx="6127572" cy="107133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7DFA88-81E4-41CD-9313-000235EA8E0F}">
      <dsp:nvSpPr>
        <dsp:cNvPr id="0" name=""/>
        <dsp:cNvSpPr/>
      </dsp:nvSpPr>
      <dsp:spPr>
        <a:xfrm>
          <a:off x="0" y="1065"/>
          <a:ext cx="12191999" cy="1090318"/>
        </a:xfrm>
        <a:prstGeom prst="roundRect">
          <a:avLst/>
        </a:prstGeom>
        <a:solidFill>
          <a:srgbClr val="4EA7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Board Error in Arduino IDE</a:t>
          </a:r>
          <a:endParaRPr lang="en-ID" sz="4000" kern="1200" dirty="0"/>
        </a:p>
      </dsp:txBody>
      <dsp:txXfrm>
        <a:off x="53225" y="54290"/>
        <a:ext cx="12085549" cy="98386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C6A75-B33D-4847-B9BD-C193D37FC3C8}">
      <dsp:nvSpPr>
        <dsp:cNvPr id="0" name=""/>
        <dsp:cNvSpPr/>
      </dsp:nvSpPr>
      <dsp:spPr>
        <a:xfrm>
          <a:off x="0" y="225345"/>
          <a:ext cx="6272980" cy="778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Board link:- </a:t>
          </a:r>
          <a:r>
            <a:rPr lang="en-ID" sz="2400" b="0" i="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https://dl.espressif.com/dl/package_esp32_index.json</a:t>
          </a:r>
          <a:endParaRPr lang="en-ID" sz="2400" kern="1200" dirty="0">
            <a:solidFill>
              <a:schemeClr val="bg1"/>
            </a:solidFill>
          </a:endParaRPr>
        </a:p>
      </dsp:txBody>
      <dsp:txXfrm>
        <a:off x="37995" y="263340"/>
        <a:ext cx="6196990" cy="70235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54BE4-EB04-481F-BFEA-EEC63177FA75}">
      <dsp:nvSpPr>
        <dsp:cNvPr id="0" name=""/>
        <dsp:cNvSpPr/>
      </dsp:nvSpPr>
      <dsp:spPr>
        <a:xfrm>
          <a:off x="0" y="0"/>
          <a:ext cx="6272980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 that link in Preferences…</a:t>
          </a:r>
          <a:endParaRPr lang="en-ID" sz="2400" kern="1200" dirty="0"/>
        </a:p>
      </dsp:txBody>
      <dsp:txXfrm>
        <a:off x="45692" y="45692"/>
        <a:ext cx="6181596" cy="84461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AE479-0E82-4297-8401-BC24F01AAA1F}">
      <dsp:nvSpPr>
        <dsp:cNvPr id="0" name=""/>
        <dsp:cNvSpPr/>
      </dsp:nvSpPr>
      <dsp:spPr>
        <a:xfrm>
          <a:off x="0" y="10728"/>
          <a:ext cx="6449962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Click file option </a:t>
          </a:r>
          <a:r>
            <a:rPr lang="en-US" sz="2400" kern="1200" dirty="0">
              <a:sym typeface="Wingdings" panose="05000000000000000000" pitchFamily="2" charset="2"/>
            </a:rPr>
            <a:t> select preferences</a:t>
          </a:r>
          <a:endParaRPr lang="en-ID" sz="2400" kern="1200" dirty="0"/>
        </a:p>
      </dsp:txBody>
      <dsp:txXfrm>
        <a:off x="48433" y="59161"/>
        <a:ext cx="6353096" cy="895294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B9181-7620-44A9-AA21-D5C62680C31F}">
      <dsp:nvSpPr>
        <dsp:cNvPr id="0" name=""/>
        <dsp:cNvSpPr/>
      </dsp:nvSpPr>
      <dsp:spPr>
        <a:xfrm>
          <a:off x="0" y="43497"/>
          <a:ext cx="6449962" cy="15732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Click preferences </a:t>
          </a:r>
          <a:r>
            <a:rPr lang="en-US" sz="2800" kern="1200" dirty="0">
              <a:sym typeface="Wingdings" panose="05000000000000000000" pitchFamily="2" charset="2"/>
            </a:rPr>
            <a:t> Click Additional boards manager URLs Paste the link  click OK button </a:t>
          </a:r>
          <a:endParaRPr lang="en-ID" sz="2800" kern="1200" dirty="0"/>
        </a:p>
      </dsp:txBody>
      <dsp:txXfrm>
        <a:off x="76798" y="120295"/>
        <a:ext cx="6296366" cy="1419616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C8267-294A-4850-BD85-5DF37678DBE2}">
      <dsp:nvSpPr>
        <dsp:cNvPr id="0" name=""/>
        <dsp:cNvSpPr/>
      </dsp:nvSpPr>
      <dsp:spPr>
        <a:xfrm>
          <a:off x="0" y="11302"/>
          <a:ext cx="6312310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Library Error</a:t>
          </a:r>
          <a:endParaRPr lang="en-ID" sz="2400" kern="1200" dirty="0"/>
        </a:p>
      </dsp:txBody>
      <dsp:txXfrm>
        <a:off x="58485" y="69787"/>
        <a:ext cx="6195340" cy="1081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438E5-2406-4F8B-B333-4EA6B76B2B64}">
      <dsp:nvSpPr>
        <dsp:cNvPr id="0" name=""/>
        <dsp:cNvSpPr/>
      </dsp:nvSpPr>
      <dsp:spPr>
        <a:xfrm>
          <a:off x="0" y="0"/>
          <a:ext cx="7960483" cy="848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b="1" kern="1200" dirty="0">
              <a:solidFill>
                <a:srgbClr val="FFFF00"/>
              </a:solidFill>
            </a:rPr>
            <a:t>Rotates Precisely</a:t>
          </a:r>
          <a:r>
            <a:rPr lang="en-US" sz="2000" kern="1200" dirty="0">
              <a:solidFill>
                <a:srgbClr val="FFFF00"/>
              </a:solidFill>
            </a:rPr>
            <a:t>: </a:t>
          </a:r>
          <a:r>
            <a:rPr lang="en-US" sz="2000" kern="1200" dirty="0">
              <a:solidFill>
                <a:schemeClr val="bg1"/>
              </a:solidFill>
            </a:rPr>
            <a:t>The MG995 can rotate between </a:t>
          </a:r>
          <a:r>
            <a:rPr lang="en-US" sz="2000" b="1" kern="1200" dirty="0">
              <a:solidFill>
                <a:schemeClr val="bg1"/>
              </a:solidFill>
            </a:rPr>
            <a:t>0° to 180°</a:t>
          </a:r>
          <a:r>
            <a:rPr lang="en-US" sz="2000" kern="1200" dirty="0">
              <a:solidFill>
                <a:schemeClr val="bg1"/>
              </a:solidFill>
            </a:rPr>
            <a:t> based on commands, making it great for controlled movements like steering or moving a robot’s arm.</a:t>
          </a:r>
          <a:endParaRPr lang="en-ID" sz="2000" kern="1200" dirty="0"/>
        </a:p>
      </dsp:txBody>
      <dsp:txXfrm>
        <a:off x="41419" y="41419"/>
        <a:ext cx="7877645" cy="765640"/>
      </dsp:txXfrm>
    </dsp:sp>
    <dsp:sp modelId="{1259E7A7-2AA2-4FCC-A637-7FA1CFAECCFC}">
      <dsp:nvSpPr>
        <dsp:cNvPr id="0" name=""/>
        <dsp:cNvSpPr/>
      </dsp:nvSpPr>
      <dsp:spPr>
        <a:xfrm>
          <a:off x="0" y="862430"/>
          <a:ext cx="7960483" cy="848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Strong (High Torque)</a:t>
          </a:r>
          <a:r>
            <a:rPr lang="en-US" sz="2000" kern="1200" dirty="0">
              <a:solidFill>
                <a:srgbClr val="FFFF00"/>
              </a:solidFill>
            </a:rPr>
            <a:t>: </a:t>
          </a:r>
          <a:r>
            <a:rPr lang="en-US" sz="2000" kern="1200" dirty="0">
              <a:solidFill>
                <a:schemeClr val="bg1"/>
              </a:solidFill>
            </a:rPr>
            <a:t>This servo is powerful, so it can lift or move heavier things compared to smaller servos.</a:t>
          </a:r>
        </a:p>
      </dsp:txBody>
      <dsp:txXfrm>
        <a:off x="41419" y="903849"/>
        <a:ext cx="7877645" cy="765640"/>
      </dsp:txXfrm>
    </dsp:sp>
    <dsp:sp modelId="{27A0D465-02D3-452D-B65A-A003BD656085}">
      <dsp:nvSpPr>
        <dsp:cNvPr id="0" name=""/>
        <dsp:cNvSpPr/>
      </dsp:nvSpPr>
      <dsp:spPr>
        <a:xfrm>
          <a:off x="0" y="1722018"/>
          <a:ext cx="7960483" cy="848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Metal Gears</a:t>
          </a:r>
          <a:r>
            <a:rPr lang="en-US" sz="2000" kern="1200" dirty="0">
              <a:solidFill>
                <a:srgbClr val="FFFF00"/>
              </a:solidFill>
            </a:rPr>
            <a:t>: </a:t>
          </a:r>
          <a:r>
            <a:rPr lang="en-US" sz="2000" kern="1200" dirty="0">
              <a:solidFill>
                <a:schemeClr val="bg1"/>
              </a:solidFill>
            </a:rPr>
            <a:t>It has </a:t>
          </a:r>
          <a:r>
            <a:rPr lang="en-US" sz="2000" b="1" kern="1200" dirty="0">
              <a:solidFill>
                <a:schemeClr val="bg1"/>
              </a:solidFill>
            </a:rPr>
            <a:t>metal gears</a:t>
          </a:r>
          <a:r>
            <a:rPr lang="en-US" sz="2000" kern="1200" dirty="0">
              <a:solidFill>
                <a:schemeClr val="bg1"/>
              </a:solidFill>
            </a:rPr>
            <a:t> inside, which means it’s more durable and lasts longer, especially in tough conditions.</a:t>
          </a:r>
        </a:p>
      </dsp:txBody>
      <dsp:txXfrm>
        <a:off x="41419" y="1763437"/>
        <a:ext cx="7877645" cy="765640"/>
      </dsp:txXfrm>
    </dsp:sp>
    <dsp:sp modelId="{5C3BD90B-65CB-473B-AFD7-BBB2893A2974}">
      <dsp:nvSpPr>
        <dsp:cNvPr id="0" name=""/>
        <dsp:cNvSpPr/>
      </dsp:nvSpPr>
      <dsp:spPr>
        <a:xfrm>
          <a:off x="0" y="2581606"/>
          <a:ext cx="7960483" cy="848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Speed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>
              <a:solidFill>
                <a:schemeClr val="bg1"/>
              </a:solidFill>
            </a:rPr>
            <a:t> It can rotate fairly quickly, making it responsive for quick movements.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419" y="2623025"/>
        <a:ext cx="7877645" cy="765640"/>
      </dsp:txXfrm>
    </dsp:sp>
    <dsp:sp modelId="{E58BC7E1-99DA-4A89-9B31-2DC4429D8587}">
      <dsp:nvSpPr>
        <dsp:cNvPr id="0" name=""/>
        <dsp:cNvSpPr/>
      </dsp:nvSpPr>
      <dsp:spPr>
        <a:xfrm>
          <a:off x="0" y="3441194"/>
          <a:ext cx="7960483" cy="848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Easy to Control</a:t>
          </a:r>
          <a:r>
            <a:rPr lang="en-US" sz="2000" kern="1200">
              <a:solidFill>
                <a:srgbClr val="FFFF00"/>
              </a:solidFill>
            </a:rPr>
            <a:t>: </a:t>
          </a:r>
          <a:r>
            <a:rPr lang="en-US" sz="2000" kern="1200">
              <a:solidFill>
                <a:schemeClr val="bg1"/>
              </a:solidFill>
            </a:rPr>
            <a:t>You can control it using a microcontroller like an </a:t>
          </a:r>
          <a:r>
            <a:rPr lang="en-US" sz="2000" b="1" kern="1200">
              <a:solidFill>
                <a:schemeClr val="bg1"/>
              </a:solidFill>
            </a:rPr>
            <a:t>Arduino</a:t>
          </a:r>
          <a:r>
            <a:rPr lang="en-US" sz="2000" kern="1200">
              <a:solidFill>
                <a:schemeClr val="bg1"/>
              </a:solidFill>
            </a:rPr>
            <a:t> or </a:t>
          </a:r>
          <a:r>
            <a:rPr lang="en-US" sz="2000" b="1" kern="1200">
              <a:solidFill>
                <a:schemeClr val="bg1"/>
              </a:solidFill>
            </a:rPr>
            <a:t>ESP32</a:t>
          </a:r>
          <a:r>
            <a:rPr lang="en-US" sz="2000" kern="1200">
              <a:solidFill>
                <a:schemeClr val="bg1"/>
              </a:solidFill>
            </a:rPr>
            <a:t>. It only needs a signal wire, power, and ground connection.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41419" y="3482613"/>
        <a:ext cx="7877645" cy="765640"/>
      </dsp:txXfrm>
    </dsp:sp>
    <dsp:sp modelId="{B66F73C1-14A6-40EA-B237-A082401F4FAC}">
      <dsp:nvSpPr>
        <dsp:cNvPr id="0" name=""/>
        <dsp:cNvSpPr/>
      </dsp:nvSpPr>
      <dsp:spPr>
        <a:xfrm>
          <a:off x="0" y="4300781"/>
          <a:ext cx="7960483" cy="8484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Applications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>
              <a:solidFill>
                <a:schemeClr val="bg1"/>
              </a:solidFill>
            </a:rPr>
            <a:t> It’s commonly used in </a:t>
          </a:r>
          <a:r>
            <a:rPr lang="en-US" sz="2000" b="1" kern="1200" dirty="0">
              <a:solidFill>
                <a:schemeClr val="bg1"/>
              </a:solidFill>
            </a:rPr>
            <a:t>robotics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b="1" kern="1200" dirty="0">
              <a:solidFill>
                <a:schemeClr val="bg1"/>
              </a:solidFill>
            </a:rPr>
            <a:t>remote-controlled cars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b="1" kern="1200" dirty="0">
              <a:solidFill>
                <a:schemeClr val="bg1"/>
              </a:solidFill>
            </a:rPr>
            <a:t>boats</a:t>
          </a:r>
          <a:r>
            <a:rPr lang="en-US" sz="2000" kern="1200" dirty="0">
              <a:solidFill>
                <a:schemeClr val="bg1"/>
              </a:solidFill>
            </a:rPr>
            <a:t>, and other DIY electronics.</a:t>
          </a:r>
          <a:endParaRPr lang="en-ID" sz="2000" kern="1200" dirty="0">
            <a:solidFill>
              <a:schemeClr val="bg1"/>
            </a:solidFill>
          </a:endParaRPr>
        </a:p>
      </dsp:txBody>
      <dsp:txXfrm>
        <a:off x="41419" y="4342200"/>
        <a:ext cx="7877645" cy="76564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BB6B46-346B-44D8-B5D2-D6D8011E080E}">
      <dsp:nvSpPr>
        <dsp:cNvPr id="0" name=""/>
        <dsp:cNvSpPr/>
      </dsp:nvSpPr>
      <dsp:spPr>
        <a:xfrm>
          <a:off x="0" y="281430"/>
          <a:ext cx="6607276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Click Library Manager </a:t>
          </a:r>
          <a:r>
            <a:rPr lang="en-US" sz="2400" kern="1200" dirty="0">
              <a:sym typeface="Wingdings" panose="05000000000000000000" pitchFamily="2" charset="2"/>
            </a:rPr>
            <a:t> Download library  Related the libraries</a:t>
          </a:r>
          <a:endParaRPr lang="en-ID" sz="2400" kern="1200" dirty="0"/>
        </a:p>
      </dsp:txBody>
      <dsp:txXfrm>
        <a:off x="59399" y="340829"/>
        <a:ext cx="6488478" cy="109800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39C20-7202-44F8-8067-7B79068865B3}">
      <dsp:nvSpPr>
        <dsp:cNvPr id="0" name=""/>
        <dsp:cNvSpPr/>
      </dsp:nvSpPr>
      <dsp:spPr>
        <a:xfrm>
          <a:off x="0" y="2676"/>
          <a:ext cx="12192000" cy="958230"/>
        </a:xfrm>
        <a:prstGeom prst="roundRect">
          <a:avLst/>
        </a:prstGeom>
        <a:solidFill>
          <a:srgbClr val="4EA7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Libraries</a:t>
          </a:r>
          <a:endParaRPr lang="en-ID" sz="3900" kern="1200" dirty="0"/>
        </a:p>
      </dsp:txBody>
      <dsp:txXfrm>
        <a:off x="46777" y="49453"/>
        <a:ext cx="12098446" cy="864676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7A6DB-8DC4-435F-AD21-D56E31F5D673}">
      <dsp:nvSpPr>
        <dsp:cNvPr id="0" name=""/>
        <dsp:cNvSpPr/>
      </dsp:nvSpPr>
      <dsp:spPr>
        <a:xfrm>
          <a:off x="0" y="212"/>
          <a:ext cx="91440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4000" kern="1200" dirty="0"/>
            <a:t>Introduction to CP2102 Driver</a:t>
          </a:r>
        </a:p>
      </dsp:txBody>
      <dsp:txXfrm>
        <a:off x="47976" y="48188"/>
        <a:ext cx="9048048" cy="88684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838FC-7E3F-4C0D-A68E-E0CAE1046909}">
      <dsp:nvSpPr>
        <dsp:cNvPr id="0" name=""/>
        <dsp:cNvSpPr/>
      </dsp:nvSpPr>
      <dsp:spPr>
        <a:xfrm>
          <a:off x="0" y="54710"/>
          <a:ext cx="9144000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What is CP2102?</a:t>
          </a:r>
        </a:p>
      </dsp:txBody>
      <dsp:txXfrm>
        <a:off x="35083" y="89793"/>
        <a:ext cx="9073834" cy="648506"/>
      </dsp:txXfrm>
    </dsp:sp>
    <dsp:sp modelId="{10888F41-4C8F-4D35-9CB7-1DE10E15EFB4}">
      <dsp:nvSpPr>
        <dsp:cNvPr id="0" name=""/>
        <dsp:cNvSpPr/>
      </dsp:nvSpPr>
      <dsp:spPr>
        <a:xfrm>
          <a:off x="0" y="825222"/>
          <a:ext cx="9144000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/>
            <a:t>A USB-to-UART bridge controller</a:t>
          </a:r>
        </a:p>
      </dsp:txBody>
      <dsp:txXfrm>
        <a:off x="35083" y="860305"/>
        <a:ext cx="9073834" cy="648506"/>
      </dsp:txXfrm>
    </dsp:sp>
    <dsp:sp modelId="{E9983021-945E-4606-BD9B-93291242A0DC}">
      <dsp:nvSpPr>
        <dsp:cNvPr id="0" name=""/>
        <dsp:cNvSpPr/>
      </dsp:nvSpPr>
      <dsp:spPr>
        <a:xfrm>
          <a:off x="0" y="1595735"/>
          <a:ext cx="9144000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/>
            <a:t>Manufactured by Silicon Labs</a:t>
          </a:r>
        </a:p>
      </dsp:txBody>
      <dsp:txXfrm>
        <a:off x="35083" y="1630818"/>
        <a:ext cx="9073834" cy="648506"/>
      </dsp:txXfrm>
    </dsp:sp>
    <dsp:sp modelId="{72D70A96-3F74-4F22-ACE7-CA1AF7157AB4}">
      <dsp:nvSpPr>
        <dsp:cNvPr id="0" name=""/>
        <dsp:cNvSpPr/>
      </dsp:nvSpPr>
      <dsp:spPr>
        <a:xfrm>
          <a:off x="0" y="2366247"/>
          <a:ext cx="9144000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Purpose of the Driver</a:t>
          </a:r>
          <a:endParaRPr lang="en-ID" sz="1800" kern="1200" dirty="0"/>
        </a:p>
      </dsp:txBody>
      <dsp:txXfrm>
        <a:off x="35083" y="2401330"/>
        <a:ext cx="9073834" cy="648506"/>
      </dsp:txXfrm>
    </dsp:sp>
    <dsp:sp modelId="{A59DD192-13D3-48FC-810D-5BAFC33377CB}">
      <dsp:nvSpPr>
        <dsp:cNvPr id="0" name=""/>
        <dsp:cNvSpPr/>
      </dsp:nvSpPr>
      <dsp:spPr>
        <a:xfrm>
          <a:off x="0" y="3136760"/>
          <a:ext cx="9144000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Enables communication between USB and UART (Universal Asynchronous Receiver-Transmitter) devices</a:t>
          </a:r>
        </a:p>
      </dsp:txBody>
      <dsp:txXfrm>
        <a:off x="35083" y="3171843"/>
        <a:ext cx="9073834" cy="648506"/>
      </dsp:txXfrm>
    </dsp:sp>
    <dsp:sp modelId="{97930EC4-B304-4575-B97F-7F4BC1D90573}">
      <dsp:nvSpPr>
        <dsp:cNvPr id="0" name=""/>
        <dsp:cNvSpPr/>
      </dsp:nvSpPr>
      <dsp:spPr>
        <a:xfrm>
          <a:off x="0" y="3907272"/>
          <a:ext cx="9144000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/>
            <a:t>Common Applications</a:t>
          </a:r>
          <a:endParaRPr lang="en-ID" sz="1800" kern="1200" dirty="0"/>
        </a:p>
      </dsp:txBody>
      <dsp:txXfrm>
        <a:off x="35083" y="3942355"/>
        <a:ext cx="9073834" cy="648506"/>
      </dsp:txXfrm>
    </dsp:sp>
    <dsp:sp modelId="{9BDC0E69-488E-433A-887E-4A8249E03990}">
      <dsp:nvSpPr>
        <dsp:cNvPr id="0" name=""/>
        <dsp:cNvSpPr/>
      </dsp:nvSpPr>
      <dsp:spPr>
        <a:xfrm>
          <a:off x="0" y="4677785"/>
          <a:ext cx="9144000" cy="7186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/>
            <a:t>Microcontrollers, IoT devices, serial communication for data transfer</a:t>
          </a:r>
        </a:p>
      </dsp:txBody>
      <dsp:txXfrm>
        <a:off x="35083" y="4712868"/>
        <a:ext cx="9073834" cy="648506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5DDFF-D002-4BCF-8BE2-DEEE6C88465C}">
      <dsp:nvSpPr>
        <dsp:cNvPr id="0" name=""/>
        <dsp:cNvSpPr/>
      </dsp:nvSpPr>
      <dsp:spPr>
        <a:xfrm>
          <a:off x="0" y="10034"/>
          <a:ext cx="9144000" cy="9336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Features and Benefits of CP2102 Driver</a:t>
          </a:r>
          <a:endParaRPr lang="en-ID" sz="3800" kern="1200"/>
        </a:p>
      </dsp:txBody>
      <dsp:txXfrm>
        <a:off x="45578" y="55612"/>
        <a:ext cx="9052844" cy="84250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F4DA-9DDC-45B4-9223-5A81DB8F0D06}">
      <dsp:nvSpPr>
        <dsp:cNvPr id="0" name=""/>
        <dsp:cNvSpPr/>
      </dsp:nvSpPr>
      <dsp:spPr>
        <a:xfrm>
          <a:off x="0" y="238219"/>
          <a:ext cx="9143999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300" kern="1200" dirty="0"/>
            <a:t>Key Features:</a:t>
          </a:r>
        </a:p>
      </dsp:txBody>
      <dsp:txXfrm>
        <a:off x="27586" y="265805"/>
        <a:ext cx="9088827" cy="509938"/>
      </dsp:txXfrm>
    </dsp:sp>
    <dsp:sp modelId="{0E507624-46EF-48A7-A8E7-C865798483C1}">
      <dsp:nvSpPr>
        <dsp:cNvPr id="0" name=""/>
        <dsp:cNvSpPr/>
      </dsp:nvSpPr>
      <dsp:spPr>
        <a:xfrm>
          <a:off x="0" y="869569"/>
          <a:ext cx="9143999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USB 2.0 compatible, full-speed (up to 12 Mbps)</a:t>
          </a:r>
        </a:p>
      </dsp:txBody>
      <dsp:txXfrm>
        <a:off x="27586" y="897155"/>
        <a:ext cx="9088827" cy="509938"/>
      </dsp:txXfrm>
    </dsp:sp>
    <dsp:sp modelId="{E3385A82-14C9-4355-9828-F8E48E9C8599}">
      <dsp:nvSpPr>
        <dsp:cNvPr id="0" name=""/>
        <dsp:cNvSpPr/>
      </dsp:nvSpPr>
      <dsp:spPr>
        <a:xfrm>
          <a:off x="0" y="1500919"/>
          <a:ext cx="9143999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Integrated clock, no external crystal required</a:t>
          </a:r>
        </a:p>
      </dsp:txBody>
      <dsp:txXfrm>
        <a:off x="27586" y="1528505"/>
        <a:ext cx="9088827" cy="509938"/>
      </dsp:txXfrm>
    </dsp:sp>
    <dsp:sp modelId="{2D0472D4-3C7D-48C4-9CF6-6DD70C761A0D}">
      <dsp:nvSpPr>
        <dsp:cNvPr id="0" name=""/>
        <dsp:cNvSpPr/>
      </dsp:nvSpPr>
      <dsp:spPr>
        <a:xfrm>
          <a:off x="0" y="2132269"/>
          <a:ext cx="9143999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No external USB components needed (single-chip solution)</a:t>
          </a:r>
        </a:p>
      </dsp:txBody>
      <dsp:txXfrm>
        <a:off x="27586" y="2159855"/>
        <a:ext cx="9088827" cy="509938"/>
      </dsp:txXfrm>
    </dsp:sp>
    <dsp:sp modelId="{0BD88537-D355-4BC5-A9B0-583A879D92FB}">
      <dsp:nvSpPr>
        <dsp:cNvPr id="0" name=""/>
        <dsp:cNvSpPr/>
      </dsp:nvSpPr>
      <dsp:spPr>
        <a:xfrm>
          <a:off x="0" y="2763619"/>
          <a:ext cx="9143999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300" kern="1200" dirty="0"/>
            <a:t>Benefits:</a:t>
          </a:r>
        </a:p>
      </dsp:txBody>
      <dsp:txXfrm>
        <a:off x="27586" y="2791205"/>
        <a:ext cx="9088827" cy="509938"/>
      </dsp:txXfrm>
    </dsp:sp>
    <dsp:sp modelId="{41AAEB84-D782-4A2D-A273-D4936DBB4990}">
      <dsp:nvSpPr>
        <dsp:cNvPr id="0" name=""/>
        <dsp:cNvSpPr/>
      </dsp:nvSpPr>
      <dsp:spPr>
        <a:xfrm>
          <a:off x="0" y="3394970"/>
          <a:ext cx="9143999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300" kern="1200" dirty="0"/>
            <a:t>Easy integration for embedded systems</a:t>
          </a:r>
        </a:p>
      </dsp:txBody>
      <dsp:txXfrm>
        <a:off x="27586" y="3422556"/>
        <a:ext cx="9088827" cy="509938"/>
      </dsp:txXfrm>
    </dsp:sp>
    <dsp:sp modelId="{852018F9-1D7C-44CD-998B-E9C27629FBB4}">
      <dsp:nvSpPr>
        <dsp:cNvPr id="0" name=""/>
        <dsp:cNvSpPr/>
      </dsp:nvSpPr>
      <dsp:spPr>
        <a:xfrm>
          <a:off x="0" y="4026320"/>
          <a:ext cx="9143999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300" kern="1200" dirty="0"/>
            <a:t>Provides reliable, stable data transfer</a:t>
          </a:r>
        </a:p>
      </dsp:txBody>
      <dsp:txXfrm>
        <a:off x="27586" y="4053906"/>
        <a:ext cx="9088827" cy="509938"/>
      </dsp:txXfrm>
    </dsp:sp>
    <dsp:sp modelId="{F25B1D1D-A3C0-4C58-A74C-D97157FE24EE}">
      <dsp:nvSpPr>
        <dsp:cNvPr id="0" name=""/>
        <dsp:cNvSpPr/>
      </dsp:nvSpPr>
      <dsp:spPr>
        <a:xfrm>
          <a:off x="0" y="4657670"/>
          <a:ext cx="9143999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Plug-and-play with major operating systems (Windows, macOS, Linux)</a:t>
          </a:r>
        </a:p>
      </dsp:txBody>
      <dsp:txXfrm>
        <a:off x="27586" y="4685256"/>
        <a:ext cx="9088827" cy="50993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8E44C-830A-4C6F-B863-E543D1AD31F9}">
      <dsp:nvSpPr>
        <dsp:cNvPr id="0" name=""/>
        <dsp:cNvSpPr/>
      </dsp:nvSpPr>
      <dsp:spPr>
        <a:xfrm>
          <a:off x="0" y="233"/>
          <a:ext cx="9144000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4400" kern="1200"/>
            <a:t>Installation and Troubleshooting</a:t>
          </a:r>
        </a:p>
      </dsp:txBody>
      <dsp:txXfrm>
        <a:off x="52774" y="53007"/>
        <a:ext cx="9038452" cy="97553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B361EE-EB7B-4FEB-B555-FD752088C972}">
      <dsp:nvSpPr>
        <dsp:cNvPr id="0" name=""/>
        <dsp:cNvSpPr/>
      </dsp:nvSpPr>
      <dsp:spPr>
        <a:xfrm>
          <a:off x="0" y="269989"/>
          <a:ext cx="9144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Driver Installation Steps</a:t>
          </a:r>
        </a:p>
      </dsp:txBody>
      <dsp:txXfrm>
        <a:off x="31185" y="301174"/>
        <a:ext cx="9081630" cy="576450"/>
      </dsp:txXfrm>
    </dsp:sp>
    <dsp:sp modelId="{6E72A829-63F9-449B-BDEB-42F6D3A2BB60}">
      <dsp:nvSpPr>
        <dsp:cNvPr id="0" name=""/>
        <dsp:cNvSpPr/>
      </dsp:nvSpPr>
      <dsp:spPr>
        <a:xfrm>
          <a:off x="0" y="983690"/>
          <a:ext cx="9144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Download the driver from Silicon Labs website</a:t>
          </a:r>
        </a:p>
      </dsp:txBody>
      <dsp:txXfrm>
        <a:off x="31185" y="1014875"/>
        <a:ext cx="9081630" cy="576450"/>
      </dsp:txXfrm>
    </dsp:sp>
    <dsp:sp modelId="{F7D1A283-79C0-4792-ABF3-88A6940B3F98}">
      <dsp:nvSpPr>
        <dsp:cNvPr id="0" name=""/>
        <dsp:cNvSpPr/>
      </dsp:nvSpPr>
      <dsp:spPr>
        <a:xfrm>
          <a:off x="0" y="1697390"/>
          <a:ext cx="9144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Install the driver according to OS-specific instructions</a:t>
          </a:r>
        </a:p>
      </dsp:txBody>
      <dsp:txXfrm>
        <a:off x="31185" y="1728575"/>
        <a:ext cx="9081630" cy="576450"/>
      </dsp:txXfrm>
    </dsp:sp>
    <dsp:sp modelId="{A1E7BF36-B368-4407-ADBB-5D3F5C83A780}">
      <dsp:nvSpPr>
        <dsp:cNvPr id="0" name=""/>
        <dsp:cNvSpPr/>
      </dsp:nvSpPr>
      <dsp:spPr>
        <a:xfrm>
          <a:off x="0" y="2411090"/>
          <a:ext cx="9144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Troubleshooting Tips</a:t>
          </a:r>
          <a:endParaRPr lang="en-ID" sz="2600" kern="1200" dirty="0"/>
        </a:p>
      </dsp:txBody>
      <dsp:txXfrm>
        <a:off x="31185" y="2442275"/>
        <a:ext cx="9081630" cy="576450"/>
      </dsp:txXfrm>
    </dsp:sp>
    <dsp:sp modelId="{2EAB5C7F-3345-4AAD-A919-F803333A4E36}">
      <dsp:nvSpPr>
        <dsp:cNvPr id="0" name=""/>
        <dsp:cNvSpPr/>
      </dsp:nvSpPr>
      <dsp:spPr>
        <a:xfrm>
          <a:off x="0" y="3124790"/>
          <a:ext cx="9144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Check device manager for connection status</a:t>
          </a:r>
        </a:p>
      </dsp:txBody>
      <dsp:txXfrm>
        <a:off x="31185" y="3155975"/>
        <a:ext cx="9081630" cy="576450"/>
      </dsp:txXfrm>
    </dsp:sp>
    <dsp:sp modelId="{71514B40-9518-4B2A-BF0E-97238FDE13EE}">
      <dsp:nvSpPr>
        <dsp:cNvPr id="0" name=""/>
        <dsp:cNvSpPr/>
      </dsp:nvSpPr>
      <dsp:spPr>
        <a:xfrm>
          <a:off x="0" y="3838490"/>
          <a:ext cx="9144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Reinstall the driver if device not recognized</a:t>
          </a:r>
        </a:p>
      </dsp:txBody>
      <dsp:txXfrm>
        <a:off x="31185" y="3869675"/>
        <a:ext cx="9081630" cy="576450"/>
      </dsp:txXfrm>
    </dsp:sp>
    <dsp:sp modelId="{2929811E-C1A9-4FAA-8FDE-6BBB92E65BF6}">
      <dsp:nvSpPr>
        <dsp:cNvPr id="0" name=""/>
        <dsp:cNvSpPr/>
      </dsp:nvSpPr>
      <dsp:spPr>
        <a:xfrm>
          <a:off x="0" y="4552190"/>
          <a:ext cx="9144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 dirty="0"/>
            <a:t>Ensure correct port settings in serial communication software</a:t>
          </a:r>
        </a:p>
      </dsp:txBody>
      <dsp:txXfrm>
        <a:off x="31185" y="4583375"/>
        <a:ext cx="9081630" cy="57645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4BB55-FD9A-48CB-A7FE-1C9338536FAD}">
      <dsp:nvSpPr>
        <dsp:cNvPr id="0" name=""/>
        <dsp:cNvSpPr/>
      </dsp:nvSpPr>
      <dsp:spPr>
        <a:xfrm>
          <a:off x="0" y="2792"/>
          <a:ext cx="5291663" cy="15479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1" u="sng" kern="1200" dirty="0"/>
            <a:t>ESP32</a:t>
          </a:r>
          <a:endParaRPr lang="en-ID" sz="6300" b="1" u="sng" kern="1200" dirty="0"/>
        </a:p>
      </dsp:txBody>
      <dsp:txXfrm>
        <a:off x="75563" y="78355"/>
        <a:ext cx="5140537" cy="1396784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3B35E-7455-46C5-843E-B92852197932}">
      <dsp:nvSpPr>
        <dsp:cNvPr id="0" name=""/>
        <dsp:cNvSpPr/>
      </dsp:nvSpPr>
      <dsp:spPr>
        <a:xfrm>
          <a:off x="0" y="37939"/>
          <a:ext cx="7167716" cy="11179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ESP32 is a small, powerful microcontroller.</a:t>
          </a:r>
          <a:endParaRPr lang="en-ID" sz="2800" kern="1200" dirty="0"/>
        </a:p>
      </dsp:txBody>
      <dsp:txXfrm>
        <a:off x="54573" y="92512"/>
        <a:ext cx="7058570" cy="1008788"/>
      </dsp:txXfrm>
    </dsp:sp>
    <dsp:sp modelId="{E9C28286-3691-48F3-8957-1F9CD165B663}">
      <dsp:nvSpPr>
        <dsp:cNvPr id="0" name=""/>
        <dsp:cNvSpPr/>
      </dsp:nvSpPr>
      <dsp:spPr>
        <a:xfrm>
          <a:off x="0" y="1236514"/>
          <a:ext cx="7167716" cy="11179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It can control devices like lights, sensors, and motors.</a:t>
          </a:r>
          <a:endParaRPr lang="en-US" sz="2800" kern="1200" dirty="0"/>
        </a:p>
      </dsp:txBody>
      <dsp:txXfrm>
        <a:off x="54573" y="1291087"/>
        <a:ext cx="7058570" cy="1008788"/>
      </dsp:txXfrm>
    </dsp:sp>
    <dsp:sp modelId="{39C5A1E5-7E68-472D-BDAF-7A0E90CCCF20}">
      <dsp:nvSpPr>
        <dsp:cNvPr id="0" name=""/>
        <dsp:cNvSpPr/>
      </dsp:nvSpPr>
      <dsp:spPr>
        <a:xfrm>
          <a:off x="0" y="2435089"/>
          <a:ext cx="7167716" cy="11179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Has built-in Wi-Fi and Bluetooth for wireless communication.</a:t>
          </a:r>
        </a:p>
      </dsp:txBody>
      <dsp:txXfrm>
        <a:off x="54573" y="2489662"/>
        <a:ext cx="7058570" cy="1008788"/>
      </dsp:txXfrm>
    </dsp:sp>
    <dsp:sp modelId="{2EAA2ED1-750A-4530-ADCA-AE104FD7D50D}">
      <dsp:nvSpPr>
        <dsp:cNvPr id="0" name=""/>
        <dsp:cNvSpPr/>
      </dsp:nvSpPr>
      <dsp:spPr>
        <a:xfrm>
          <a:off x="0" y="3633663"/>
          <a:ext cx="7167716" cy="11179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800" kern="1200"/>
            <a:t>It’s affordable and beginner-friendly.</a:t>
          </a:r>
          <a:endParaRPr lang="en-ID" sz="2800" kern="1200" dirty="0"/>
        </a:p>
      </dsp:txBody>
      <dsp:txXfrm>
        <a:off x="54573" y="3688236"/>
        <a:ext cx="7058570" cy="10087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EDC2E-02FF-49C9-8E07-26EA2E8F0EB7}">
      <dsp:nvSpPr>
        <dsp:cNvPr id="0" name=""/>
        <dsp:cNvSpPr/>
      </dsp:nvSpPr>
      <dsp:spPr>
        <a:xfrm>
          <a:off x="0" y="380"/>
          <a:ext cx="12192000" cy="925214"/>
        </a:xfrm>
        <a:prstGeom prst="roundRect">
          <a:avLst/>
        </a:prstGeom>
        <a:solidFill>
          <a:srgbClr val="2C2EA2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u="sng" kern="1200" dirty="0">
              <a:solidFill>
                <a:schemeClr val="bg1"/>
              </a:solidFill>
            </a:rPr>
            <a:t>BO-Motor</a:t>
          </a:r>
          <a:endParaRPr lang="en-ID" sz="4000" kern="1200" dirty="0"/>
        </a:p>
      </dsp:txBody>
      <dsp:txXfrm>
        <a:off x="45165" y="45545"/>
        <a:ext cx="12101670" cy="83488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0B38B-356C-4972-AAA8-DDA039C276A1}">
      <dsp:nvSpPr>
        <dsp:cNvPr id="0" name=""/>
        <dsp:cNvSpPr/>
      </dsp:nvSpPr>
      <dsp:spPr>
        <a:xfrm>
          <a:off x="0" y="0"/>
          <a:ext cx="12192000" cy="1228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5000" kern="1200" dirty="0"/>
            <a:t>What is ESP32?</a:t>
          </a:r>
        </a:p>
      </dsp:txBody>
      <dsp:txXfrm>
        <a:off x="59970" y="59970"/>
        <a:ext cx="12072060" cy="110856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CEC71-CC02-4246-ADA7-F1536D52B8D0}">
      <dsp:nvSpPr>
        <dsp:cNvPr id="0" name=""/>
        <dsp:cNvSpPr/>
      </dsp:nvSpPr>
      <dsp:spPr>
        <a:xfrm>
          <a:off x="0" y="36454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Key Features:</a:t>
          </a:r>
        </a:p>
      </dsp:txBody>
      <dsp:txXfrm>
        <a:off x="31185" y="67639"/>
        <a:ext cx="8065630" cy="576450"/>
      </dsp:txXfrm>
    </dsp:sp>
    <dsp:sp modelId="{5C309A00-F031-48E3-80A9-6736B900F4DA}">
      <dsp:nvSpPr>
        <dsp:cNvPr id="0" name=""/>
        <dsp:cNvSpPr/>
      </dsp:nvSpPr>
      <dsp:spPr>
        <a:xfrm>
          <a:off x="0" y="750154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 dirty="0"/>
            <a:t>Wi-Fi and Bluetooth built-in</a:t>
          </a:r>
        </a:p>
      </dsp:txBody>
      <dsp:txXfrm>
        <a:off x="31185" y="781339"/>
        <a:ext cx="8065630" cy="576450"/>
      </dsp:txXfrm>
    </dsp:sp>
    <dsp:sp modelId="{907EEBBD-BE91-4D13-9CBF-A1112DD4E5F1}">
      <dsp:nvSpPr>
        <dsp:cNvPr id="0" name=""/>
        <dsp:cNvSpPr/>
      </dsp:nvSpPr>
      <dsp:spPr>
        <a:xfrm>
          <a:off x="0" y="1463854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Fast and can handle multiple tasks</a:t>
          </a:r>
          <a:endParaRPr lang="en-US" sz="2600" kern="1200" dirty="0"/>
        </a:p>
      </dsp:txBody>
      <dsp:txXfrm>
        <a:off x="31185" y="1495039"/>
        <a:ext cx="8065630" cy="576450"/>
      </dsp:txXfrm>
    </dsp:sp>
    <dsp:sp modelId="{6BDFC8AD-5372-479E-9202-A36960702C58}">
      <dsp:nvSpPr>
        <dsp:cNvPr id="0" name=""/>
        <dsp:cNvSpPr/>
      </dsp:nvSpPr>
      <dsp:spPr>
        <a:xfrm>
          <a:off x="0" y="2177554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Connects to many devices like sensors and motors</a:t>
          </a:r>
          <a:endParaRPr lang="en-US" sz="2600" kern="1200" dirty="0"/>
        </a:p>
      </dsp:txBody>
      <dsp:txXfrm>
        <a:off x="31185" y="2208739"/>
        <a:ext cx="8065630" cy="576450"/>
      </dsp:txXfrm>
    </dsp:sp>
    <dsp:sp modelId="{30D66250-A048-4AE1-A399-2EA54B87E25E}">
      <dsp:nvSpPr>
        <dsp:cNvPr id="0" name=""/>
        <dsp:cNvSpPr/>
      </dsp:nvSpPr>
      <dsp:spPr>
        <a:xfrm>
          <a:off x="0" y="2891254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 dirty="0"/>
            <a:t>What Can You Make?</a:t>
          </a:r>
        </a:p>
      </dsp:txBody>
      <dsp:txXfrm>
        <a:off x="31185" y="2922439"/>
        <a:ext cx="8065630" cy="576450"/>
      </dsp:txXfrm>
    </dsp:sp>
    <dsp:sp modelId="{E52C7D8C-0ED9-4B81-86A7-758268367A20}">
      <dsp:nvSpPr>
        <dsp:cNvPr id="0" name=""/>
        <dsp:cNvSpPr/>
      </dsp:nvSpPr>
      <dsp:spPr>
        <a:xfrm>
          <a:off x="0" y="3604954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Smart home devices</a:t>
          </a:r>
          <a:endParaRPr lang="en-ID" sz="2600" kern="1200" dirty="0"/>
        </a:p>
      </dsp:txBody>
      <dsp:txXfrm>
        <a:off x="31185" y="3636139"/>
        <a:ext cx="8065630" cy="576450"/>
      </dsp:txXfrm>
    </dsp:sp>
    <dsp:sp modelId="{767FD0B0-6FF6-40FF-BBB4-07FB9C964E02}">
      <dsp:nvSpPr>
        <dsp:cNvPr id="0" name=""/>
        <dsp:cNvSpPr/>
      </dsp:nvSpPr>
      <dsp:spPr>
        <a:xfrm>
          <a:off x="0" y="4318654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Robots</a:t>
          </a:r>
          <a:endParaRPr lang="en-ID" sz="2600" kern="1200" dirty="0"/>
        </a:p>
      </dsp:txBody>
      <dsp:txXfrm>
        <a:off x="31185" y="4349839"/>
        <a:ext cx="8065630" cy="576450"/>
      </dsp:txXfrm>
    </dsp:sp>
    <dsp:sp modelId="{5089D799-AB54-4E4C-835A-9D5023C68826}">
      <dsp:nvSpPr>
        <dsp:cNvPr id="0" name=""/>
        <dsp:cNvSpPr/>
      </dsp:nvSpPr>
      <dsp:spPr>
        <a:xfrm>
          <a:off x="0" y="5032354"/>
          <a:ext cx="8128000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Weather stations or games</a:t>
          </a:r>
          <a:endParaRPr lang="en-ID" sz="2600" kern="1200" dirty="0"/>
        </a:p>
      </dsp:txBody>
      <dsp:txXfrm>
        <a:off x="31185" y="5063539"/>
        <a:ext cx="8065630" cy="576450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BA97E-6868-411B-9C93-23F0682864C4}">
      <dsp:nvSpPr>
        <dsp:cNvPr id="0" name=""/>
        <dsp:cNvSpPr/>
      </dsp:nvSpPr>
      <dsp:spPr>
        <a:xfrm>
          <a:off x="0" y="2687"/>
          <a:ext cx="12192000" cy="10565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4300" kern="1200"/>
            <a:t>Why is ESP32 Cool?</a:t>
          </a:r>
        </a:p>
      </dsp:txBody>
      <dsp:txXfrm>
        <a:off x="51575" y="54262"/>
        <a:ext cx="12088850" cy="953359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A3BF1-4564-4702-B034-2A938A1F9716}">
      <dsp:nvSpPr>
        <dsp:cNvPr id="0" name=""/>
        <dsp:cNvSpPr/>
      </dsp:nvSpPr>
      <dsp:spPr>
        <a:xfrm>
          <a:off x="0" y="35384"/>
          <a:ext cx="8032955" cy="14772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LED Blinker: Control an LED</a:t>
          </a:r>
          <a:endParaRPr lang="en-ID" sz="3700" kern="1200" dirty="0"/>
        </a:p>
      </dsp:txBody>
      <dsp:txXfrm>
        <a:off x="72114" y="107498"/>
        <a:ext cx="7888727" cy="1333043"/>
      </dsp:txXfrm>
    </dsp:sp>
    <dsp:sp modelId="{BEA4A98D-D424-40DE-A709-37778ABB1ACC}">
      <dsp:nvSpPr>
        <dsp:cNvPr id="0" name=""/>
        <dsp:cNvSpPr/>
      </dsp:nvSpPr>
      <dsp:spPr>
        <a:xfrm>
          <a:off x="0" y="1619215"/>
          <a:ext cx="8032955" cy="14772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Wi-Fi Car: Drive a robot car using your phone’s Wi-Fi.</a:t>
          </a:r>
          <a:endParaRPr lang="en-US" sz="3700" kern="1200" dirty="0"/>
        </a:p>
      </dsp:txBody>
      <dsp:txXfrm>
        <a:off x="72114" y="1691329"/>
        <a:ext cx="7888727" cy="1333043"/>
      </dsp:txXfrm>
    </dsp:sp>
    <dsp:sp modelId="{0EB8AA5D-29D6-4D58-BC13-7978CC7734D0}">
      <dsp:nvSpPr>
        <dsp:cNvPr id="0" name=""/>
        <dsp:cNvSpPr/>
      </dsp:nvSpPr>
      <dsp:spPr>
        <a:xfrm>
          <a:off x="0" y="3203047"/>
          <a:ext cx="8032955" cy="147727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Smart Home: Control devices wirelessly using ESP32.</a:t>
          </a:r>
          <a:endParaRPr lang="en-US" sz="3700" kern="1200" dirty="0"/>
        </a:p>
      </dsp:txBody>
      <dsp:txXfrm>
        <a:off x="72114" y="3275161"/>
        <a:ext cx="7888727" cy="133304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669A5-310A-47B9-9BBF-28C0F8FB8B53}">
      <dsp:nvSpPr>
        <dsp:cNvPr id="0" name=""/>
        <dsp:cNvSpPr/>
      </dsp:nvSpPr>
      <dsp:spPr>
        <a:xfrm>
          <a:off x="0" y="244"/>
          <a:ext cx="12192000" cy="1130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4600" kern="1200"/>
            <a:t>Simple ESP32 Projects</a:t>
          </a:r>
        </a:p>
      </dsp:txBody>
      <dsp:txXfrm>
        <a:off x="55173" y="55417"/>
        <a:ext cx="12081654" cy="1019874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2F6925-370F-43FF-B062-AE3C5FA78DA1}">
      <dsp:nvSpPr>
        <dsp:cNvPr id="0" name=""/>
        <dsp:cNvSpPr/>
      </dsp:nvSpPr>
      <dsp:spPr>
        <a:xfrm>
          <a:off x="0" y="23009"/>
          <a:ext cx="81280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 dirty="0"/>
            <a:t>What You Need:</a:t>
          </a:r>
        </a:p>
      </dsp:txBody>
      <dsp:txXfrm>
        <a:off x="42950" y="65959"/>
        <a:ext cx="8042100" cy="793940"/>
      </dsp:txXfrm>
    </dsp:sp>
    <dsp:sp modelId="{FB9EDDF9-CC3A-452E-B601-0A83BFE3FB1D}">
      <dsp:nvSpPr>
        <dsp:cNvPr id="0" name=""/>
        <dsp:cNvSpPr/>
      </dsp:nvSpPr>
      <dsp:spPr>
        <a:xfrm>
          <a:off x="0" y="1038209"/>
          <a:ext cx="81280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ESP32 board, USB cable, and Arduino IDE</a:t>
          </a:r>
        </a:p>
      </dsp:txBody>
      <dsp:txXfrm>
        <a:off x="42950" y="1081159"/>
        <a:ext cx="8042100" cy="793940"/>
      </dsp:txXfrm>
    </dsp:sp>
    <dsp:sp modelId="{8E32F710-DFD0-446F-B400-7884C4BCF725}">
      <dsp:nvSpPr>
        <dsp:cNvPr id="0" name=""/>
        <dsp:cNvSpPr/>
      </dsp:nvSpPr>
      <dsp:spPr>
        <a:xfrm>
          <a:off x="0" y="2053409"/>
          <a:ext cx="81280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LEDs, buttons, or sensors for simple projects</a:t>
          </a:r>
          <a:endParaRPr lang="en-US" sz="2600" kern="1200" dirty="0"/>
        </a:p>
      </dsp:txBody>
      <dsp:txXfrm>
        <a:off x="42950" y="2096359"/>
        <a:ext cx="8042100" cy="793940"/>
      </dsp:txXfrm>
    </dsp:sp>
    <dsp:sp modelId="{764FEF20-F71B-4C30-8204-CA9A3CE6C8C1}">
      <dsp:nvSpPr>
        <dsp:cNvPr id="0" name=""/>
        <dsp:cNvSpPr/>
      </dsp:nvSpPr>
      <dsp:spPr>
        <a:xfrm>
          <a:off x="0" y="3068609"/>
          <a:ext cx="81280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Learning Resources:</a:t>
          </a:r>
          <a:endParaRPr lang="en-ID" sz="2600" kern="1200" dirty="0"/>
        </a:p>
      </dsp:txBody>
      <dsp:txXfrm>
        <a:off x="42950" y="3111559"/>
        <a:ext cx="8042100" cy="793940"/>
      </dsp:txXfrm>
    </dsp:sp>
    <dsp:sp modelId="{F594846F-07AC-4089-A8EA-46B4748652D5}">
      <dsp:nvSpPr>
        <dsp:cNvPr id="0" name=""/>
        <dsp:cNvSpPr/>
      </dsp:nvSpPr>
      <dsp:spPr>
        <a:xfrm>
          <a:off x="0" y="4083809"/>
          <a:ext cx="81280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 dirty="0"/>
            <a:t>Online tutorials </a:t>
          </a:r>
        </a:p>
      </dsp:txBody>
      <dsp:txXfrm>
        <a:off x="42950" y="4126759"/>
        <a:ext cx="8042100" cy="793940"/>
      </dsp:txXfrm>
    </dsp:sp>
    <dsp:sp modelId="{C19EA14A-45EF-4E56-9AC1-88ACE8E387B8}">
      <dsp:nvSpPr>
        <dsp:cNvPr id="0" name=""/>
        <dsp:cNvSpPr/>
      </dsp:nvSpPr>
      <dsp:spPr>
        <a:xfrm>
          <a:off x="0" y="5099009"/>
          <a:ext cx="81280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Practice by building projects and experimenting!</a:t>
          </a:r>
          <a:endParaRPr lang="en-US" sz="2600" kern="1200" dirty="0"/>
        </a:p>
      </dsp:txBody>
      <dsp:txXfrm>
        <a:off x="42950" y="5141959"/>
        <a:ext cx="8042100" cy="79394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B89E4-1173-4B1E-81BA-87CD72F0CD10}">
      <dsp:nvSpPr>
        <dsp:cNvPr id="0" name=""/>
        <dsp:cNvSpPr/>
      </dsp:nvSpPr>
      <dsp:spPr>
        <a:xfrm>
          <a:off x="0" y="9029"/>
          <a:ext cx="12192000" cy="8353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3400" kern="1200">
              <a:solidFill>
                <a:srgbClr val="FFFFFF"/>
              </a:solidFill>
            </a:rPr>
            <a:t>Getting Started</a:t>
          </a:r>
          <a:endParaRPr lang="en-ID" sz="3400" kern="1200"/>
        </a:p>
      </dsp:txBody>
      <dsp:txXfrm>
        <a:off x="40780" y="49809"/>
        <a:ext cx="12110440" cy="75382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8F2E4-AC12-40B9-AE78-15418D25A2D8}">
      <dsp:nvSpPr>
        <dsp:cNvPr id="0" name=""/>
        <dsp:cNvSpPr/>
      </dsp:nvSpPr>
      <dsp:spPr>
        <a:xfrm>
          <a:off x="0" y="1734"/>
          <a:ext cx="9144000" cy="1790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Working Principle and Process of DC Motor</a:t>
          </a:r>
          <a:endParaRPr lang="en-ID" sz="4500" kern="1200" dirty="0"/>
        </a:p>
      </dsp:txBody>
      <dsp:txXfrm>
        <a:off x="87385" y="89119"/>
        <a:ext cx="8969230" cy="161533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D2F35-8FB4-4C77-A695-C7C1927F1D37}">
      <dsp:nvSpPr>
        <dsp:cNvPr id="0" name=""/>
        <dsp:cNvSpPr/>
      </dsp:nvSpPr>
      <dsp:spPr>
        <a:xfrm>
          <a:off x="0" y="394152"/>
          <a:ext cx="5506064" cy="133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 DC motor works on Fleming's Left-Hand Rule.</a:t>
          </a:r>
          <a:endParaRPr lang="en-ID" sz="2400" kern="1200" dirty="0"/>
        </a:p>
      </dsp:txBody>
      <dsp:txXfrm>
        <a:off x="64968" y="459120"/>
        <a:ext cx="5376128" cy="1200939"/>
      </dsp:txXfrm>
    </dsp:sp>
    <dsp:sp modelId="{7E2ED79D-F325-4B96-9797-B5D1BC2C0B17}">
      <dsp:nvSpPr>
        <dsp:cNvPr id="0" name=""/>
        <dsp:cNvSpPr/>
      </dsp:nvSpPr>
      <dsp:spPr>
        <a:xfrm>
          <a:off x="0" y="1912227"/>
          <a:ext cx="5506064" cy="133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 a DC motor, we use this idea: When electricity flows through a wire, it acts like a Magnet!</a:t>
          </a:r>
        </a:p>
      </dsp:txBody>
      <dsp:txXfrm>
        <a:off x="64968" y="1977195"/>
        <a:ext cx="5376128" cy="1200939"/>
      </dsp:txXfrm>
    </dsp:sp>
    <dsp:sp modelId="{66D524BA-EC83-414D-88D7-A1AC40A927EA}">
      <dsp:nvSpPr>
        <dsp:cNvPr id="0" name=""/>
        <dsp:cNvSpPr/>
      </dsp:nvSpPr>
      <dsp:spPr>
        <a:xfrm>
          <a:off x="0" y="3430302"/>
          <a:ext cx="5506064" cy="1330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motor uses electricity and magnets to make something spin, just like fan or toy car’s wheels.</a:t>
          </a:r>
        </a:p>
      </dsp:txBody>
      <dsp:txXfrm>
        <a:off x="64968" y="3495270"/>
        <a:ext cx="5376128" cy="1200939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80B048-A745-4CE9-B74E-C844BE8458BC}">
      <dsp:nvSpPr>
        <dsp:cNvPr id="0" name=""/>
        <dsp:cNvSpPr/>
      </dsp:nvSpPr>
      <dsp:spPr>
        <a:xfrm>
          <a:off x="0" y="448"/>
          <a:ext cx="9144000" cy="992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How a DC Motor Works</a:t>
          </a:r>
          <a:endParaRPr lang="en-ID" sz="4000" kern="1200" dirty="0"/>
        </a:p>
      </dsp:txBody>
      <dsp:txXfrm>
        <a:off x="48433" y="48881"/>
        <a:ext cx="9047134" cy="8952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0B72C4-8FE6-4AAD-B8EE-8783A6C6C5A3}">
      <dsp:nvSpPr>
        <dsp:cNvPr id="0" name=""/>
        <dsp:cNvSpPr/>
      </dsp:nvSpPr>
      <dsp:spPr>
        <a:xfrm>
          <a:off x="0" y="17762"/>
          <a:ext cx="7995208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b="1" kern="1200" dirty="0">
              <a:solidFill>
                <a:srgbClr val="FFFF00"/>
              </a:solidFill>
            </a:rPr>
            <a:t>Makes Things Move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/>
            <a:t> </a:t>
          </a:r>
          <a:r>
            <a:rPr lang="en-US" sz="2000" kern="1200" dirty="0">
              <a:solidFill>
                <a:schemeClr val="bg1"/>
              </a:solidFill>
            </a:rPr>
            <a:t>The BO motor spins when connected to a battery, which helps move things like wheels in robots or toy cars.</a:t>
          </a:r>
          <a:endParaRPr lang="en-ID" sz="2000" kern="1200" dirty="0"/>
        </a:p>
      </dsp:txBody>
      <dsp:txXfrm>
        <a:off x="39295" y="57057"/>
        <a:ext cx="7916618" cy="726370"/>
      </dsp:txXfrm>
    </dsp:sp>
    <dsp:sp modelId="{D99EB153-D356-4C59-AA17-4AF73C960650}">
      <dsp:nvSpPr>
        <dsp:cNvPr id="0" name=""/>
        <dsp:cNvSpPr/>
      </dsp:nvSpPr>
      <dsp:spPr>
        <a:xfrm>
          <a:off x="0" y="946562"/>
          <a:ext cx="7995208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Works with Batteries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/>
            <a:t> </a:t>
          </a:r>
          <a:r>
            <a:rPr lang="en-US" sz="2000" kern="1200" dirty="0">
              <a:solidFill>
                <a:schemeClr val="bg1"/>
              </a:solidFill>
            </a:rPr>
            <a:t>It's powered by small batteries, so it's great for low-power projects.</a:t>
          </a:r>
        </a:p>
      </dsp:txBody>
      <dsp:txXfrm>
        <a:off x="39295" y="985857"/>
        <a:ext cx="7916618" cy="726370"/>
      </dsp:txXfrm>
    </dsp:sp>
    <dsp:sp modelId="{EDBC510E-81C0-4512-872A-60E35CAB996F}">
      <dsp:nvSpPr>
        <dsp:cNvPr id="0" name=""/>
        <dsp:cNvSpPr/>
      </dsp:nvSpPr>
      <dsp:spPr>
        <a:xfrm>
          <a:off x="0" y="1875362"/>
          <a:ext cx="7995208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Simple to Use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/>
            <a:t> </a:t>
          </a:r>
          <a:r>
            <a:rPr lang="en-US" sz="2000" kern="1200" dirty="0">
              <a:solidFill>
                <a:schemeClr val="bg1"/>
              </a:solidFill>
            </a:rPr>
            <a:t>You can easily connect it to a motor driver or switch to make it go forward or backward.</a:t>
          </a:r>
        </a:p>
      </dsp:txBody>
      <dsp:txXfrm>
        <a:off x="39295" y="1914657"/>
        <a:ext cx="7916618" cy="726370"/>
      </dsp:txXfrm>
    </dsp:sp>
    <dsp:sp modelId="{F8B5897D-45F5-4243-81EA-DA42143B84AC}">
      <dsp:nvSpPr>
        <dsp:cNvPr id="0" name=""/>
        <dsp:cNvSpPr/>
      </dsp:nvSpPr>
      <dsp:spPr>
        <a:xfrm>
          <a:off x="0" y="2804162"/>
          <a:ext cx="7995208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Lightweight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/>
            <a:t> </a:t>
          </a:r>
          <a:r>
            <a:rPr lang="en-US" sz="2000" kern="1200">
              <a:solidFill>
                <a:schemeClr val="bg1"/>
              </a:solidFill>
            </a:rPr>
            <a:t>It's small and doesn't weigh much, making it perfect for small robots or toys.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295" y="2843457"/>
        <a:ext cx="7916618" cy="726370"/>
      </dsp:txXfrm>
    </dsp:sp>
    <dsp:sp modelId="{93104868-60B6-44B5-A94E-F5B878DDB516}">
      <dsp:nvSpPr>
        <dsp:cNvPr id="0" name=""/>
        <dsp:cNvSpPr/>
      </dsp:nvSpPr>
      <dsp:spPr>
        <a:xfrm>
          <a:off x="0" y="3732962"/>
          <a:ext cx="7995208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Slower and Steady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/>
            <a:t> </a:t>
          </a:r>
          <a:r>
            <a:rPr lang="en-US" sz="2000" kern="1200">
              <a:solidFill>
                <a:schemeClr val="bg1"/>
              </a:solidFill>
            </a:rPr>
            <a:t>It doesn't spin as fast as other motors, but it provides steady movement for smooth control.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39295" y="3772257"/>
        <a:ext cx="7916618" cy="726370"/>
      </dsp:txXfrm>
    </dsp:sp>
    <dsp:sp modelId="{1FC0F327-D445-454B-8F49-99BD8C442803}">
      <dsp:nvSpPr>
        <dsp:cNvPr id="0" name=""/>
        <dsp:cNvSpPr/>
      </dsp:nvSpPr>
      <dsp:spPr>
        <a:xfrm>
          <a:off x="0" y="4661762"/>
          <a:ext cx="7995208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Applications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/>
            <a:t> </a:t>
          </a:r>
          <a:r>
            <a:rPr lang="en-US" sz="2000" kern="1200" dirty="0">
              <a:solidFill>
                <a:schemeClr val="bg1"/>
              </a:solidFill>
            </a:rPr>
            <a:t>People use BO motors to move wheels in </a:t>
          </a:r>
          <a:r>
            <a:rPr lang="en-US" sz="2000" b="1" kern="1200" dirty="0">
              <a:solidFill>
                <a:schemeClr val="bg1"/>
              </a:solidFill>
            </a:rPr>
            <a:t>robots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b="1" kern="1200" dirty="0">
              <a:solidFill>
                <a:schemeClr val="bg1"/>
              </a:solidFill>
            </a:rPr>
            <a:t>cars</a:t>
          </a:r>
          <a:r>
            <a:rPr lang="en-US" sz="2000" kern="1200" dirty="0">
              <a:solidFill>
                <a:schemeClr val="bg1"/>
              </a:solidFill>
            </a:rPr>
            <a:t>, or simple machines.</a:t>
          </a:r>
          <a:endParaRPr lang="en-ID" sz="2000" kern="1200" dirty="0">
            <a:solidFill>
              <a:schemeClr val="bg1"/>
            </a:solidFill>
          </a:endParaRPr>
        </a:p>
      </dsp:txBody>
      <dsp:txXfrm>
        <a:off x="39295" y="4701057"/>
        <a:ext cx="7916618" cy="726370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93B45-CB69-4B67-BD34-72214C31F2E9}">
      <dsp:nvSpPr>
        <dsp:cNvPr id="0" name=""/>
        <dsp:cNvSpPr/>
      </dsp:nvSpPr>
      <dsp:spPr>
        <a:xfrm>
          <a:off x="0" y="704"/>
          <a:ext cx="5338924" cy="1067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Electricity goes into the motor. </a:t>
          </a:r>
          <a:r>
            <a:rPr lang="en-US" sz="2400" b="0" kern="1200" dirty="0"/>
            <a:t>This creates a magnetic field</a:t>
          </a:r>
          <a:endParaRPr lang="en-ID" sz="2400" b="0" kern="1200" dirty="0"/>
        </a:p>
      </dsp:txBody>
      <dsp:txXfrm>
        <a:off x="52132" y="52836"/>
        <a:ext cx="5234660" cy="963660"/>
      </dsp:txXfrm>
    </dsp:sp>
    <dsp:sp modelId="{8358380E-4C14-45EE-91E5-6ED22ED44A2F}">
      <dsp:nvSpPr>
        <dsp:cNvPr id="0" name=""/>
        <dsp:cNvSpPr/>
      </dsp:nvSpPr>
      <dsp:spPr>
        <a:xfrm>
          <a:off x="0" y="1077727"/>
          <a:ext cx="5338924" cy="1067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magnetic force pushes a part of the called the armature to spin.</a:t>
          </a:r>
        </a:p>
      </dsp:txBody>
      <dsp:txXfrm>
        <a:off x="52132" y="1129859"/>
        <a:ext cx="5234660" cy="963660"/>
      </dsp:txXfrm>
    </dsp:sp>
    <dsp:sp modelId="{76FC539B-2FF8-4DC0-AA46-720685AFE67A}">
      <dsp:nvSpPr>
        <dsp:cNvPr id="0" name=""/>
        <dsp:cNvSpPr/>
      </dsp:nvSpPr>
      <dsp:spPr>
        <a:xfrm>
          <a:off x="0" y="2154750"/>
          <a:ext cx="5338924" cy="1067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 it spins, the motor keeps reversing the direction of electricity to keep it going.</a:t>
          </a:r>
        </a:p>
      </dsp:txBody>
      <dsp:txXfrm>
        <a:off x="52132" y="2206882"/>
        <a:ext cx="5234660" cy="963660"/>
      </dsp:txXfrm>
    </dsp:sp>
    <dsp:sp modelId="{B11508ED-ABE9-4572-9587-908E23DDDC73}">
      <dsp:nvSpPr>
        <dsp:cNvPr id="0" name=""/>
        <dsp:cNvSpPr/>
      </dsp:nvSpPr>
      <dsp:spPr>
        <a:xfrm>
          <a:off x="0" y="3231773"/>
          <a:ext cx="5338924" cy="1067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This spinning part can make things move, like wheels or fans.</a:t>
          </a:r>
        </a:p>
      </dsp:txBody>
      <dsp:txXfrm>
        <a:off x="52132" y="3283905"/>
        <a:ext cx="5234660" cy="963660"/>
      </dsp:txXfrm>
    </dsp:sp>
    <dsp:sp modelId="{4076CDE0-36AE-4801-BF41-7C72A1307D79}">
      <dsp:nvSpPr>
        <dsp:cNvPr id="0" name=""/>
        <dsp:cNvSpPr/>
      </dsp:nvSpPr>
      <dsp:spPr>
        <a:xfrm>
          <a:off x="0" y="4308796"/>
          <a:ext cx="5338924" cy="10679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Example: Think about your remote-control car. The motor inside makes the wheels turn when you press the button.</a:t>
          </a:r>
        </a:p>
      </dsp:txBody>
      <dsp:txXfrm>
        <a:off x="52132" y="4360928"/>
        <a:ext cx="5234660" cy="963660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D42937-A457-48EE-BD6A-B3688CB9B6C7}">
      <dsp:nvSpPr>
        <dsp:cNvPr id="0" name=""/>
        <dsp:cNvSpPr/>
      </dsp:nvSpPr>
      <dsp:spPr>
        <a:xfrm>
          <a:off x="0" y="95024"/>
          <a:ext cx="91440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How Does a DC Motor Spin?</a:t>
          </a:r>
        </a:p>
      </dsp:txBody>
      <dsp:txXfrm>
        <a:off x="59399" y="154423"/>
        <a:ext cx="9025202" cy="1098002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D93E3-479C-44C2-A662-E5D63B43C30B}">
      <dsp:nvSpPr>
        <dsp:cNvPr id="0" name=""/>
        <dsp:cNvSpPr/>
      </dsp:nvSpPr>
      <dsp:spPr>
        <a:xfrm>
          <a:off x="0" y="28762"/>
          <a:ext cx="5407742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Stator: The part that stays still. It makes the magnetic field.</a:t>
          </a:r>
          <a:endParaRPr lang="en-ID" sz="2400" kern="1200" dirty="0"/>
        </a:p>
      </dsp:txBody>
      <dsp:txXfrm>
        <a:off x="64397" y="93159"/>
        <a:ext cx="5278948" cy="1190381"/>
      </dsp:txXfrm>
    </dsp:sp>
    <dsp:sp modelId="{94D44C81-AF4F-440A-9DF1-AB88A630877A}">
      <dsp:nvSpPr>
        <dsp:cNvPr id="0" name=""/>
        <dsp:cNvSpPr/>
      </dsp:nvSpPr>
      <dsp:spPr>
        <a:xfrm>
          <a:off x="0" y="1362337"/>
          <a:ext cx="5407742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Rotor (Armature): The part that spins, using electricity and magnets.</a:t>
          </a:r>
        </a:p>
      </dsp:txBody>
      <dsp:txXfrm>
        <a:off x="64397" y="1426734"/>
        <a:ext cx="5278948" cy="1190381"/>
      </dsp:txXfrm>
    </dsp:sp>
    <dsp:sp modelId="{DA0A7AB3-13A7-4C5F-B283-E8FEE06C8702}">
      <dsp:nvSpPr>
        <dsp:cNvPr id="0" name=""/>
        <dsp:cNvSpPr/>
      </dsp:nvSpPr>
      <dsp:spPr>
        <a:xfrm>
          <a:off x="0" y="2695913"/>
          <a:ext cx="5407742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Commutator and Brushes: They help the motor switch the flow of electricity to keep spinning in one direction.</a:t>
          </a:r>
        </a:p>
      </dsp:txBody>
      <dsp:txXfrm>
        <a:off x="64397" y="2760310"/>
        <a:ext cx="5278948" cy="1190381"/>
      </dsp:txXfrm>
    </dsp:sp>
    <dsp:sp modelId="{9C042B37-BD82-4653-8A2E-DA44193D0545}">
      <dsp:nvSpPr>
        <dsp:cNvPr id="0" name=""/>
        <dsp:cNvSpPr/>
      </dsp:nvSpPr>
      <dsp:spPr>
        <a:xfrm>
          <a:off x="0" y="4029488"/>
          <a:ext cx="5407742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Example: In a fan, the part that spins the blades.</a:t>
          </a:r>
        </a:p>
      </dsp:txBody>
      <dsp:txXfrm>
        <a:off x="64397" y="4093885"/>
        <a:ext cx="5278948" cy="1190381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188AD-40D9-49FD-B53B-083E100C1F61}">
      <dsp:nvSpPr>
        <dsp:cNvPr id="0" name=""/>
        <dsp:cNvSpPr/>
      </dsp:nvSpPr>
      <dsp:spPr>
        <a:xfrm>
          <a:off x="0" y="0"/>
          <a:ext cx="9144000" cy="11750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Key Components of a DC Motor</a:t>
          </a:r>
        </a:p>
      </dsp:txBody>
      <dsp:txXfrm>
        <a:off x="57359" y="57359"/>
        <a:ext cx="9029282" cy="1060292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2EB280-5C67-4BB8-B620-CE7E340D8BE8}">
      <dsp:nvSpPr>
        <dsp:cNvPr id="0" name=""/>
        <dsp:cNvSpPr/>
      </dsp:nvSpPr>
      <dsp:spPr>
        <a:xfrm>
          <a:off x="0" y="291203"/>
          <a:ext cx="5255609" cy="17871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4500" kern="1200" dirty="0"/>
            <a:t>L293D Motor Driver Board</a:t>
          </a:r>
        </a:p>
      </dsp:txBody>
      <dsp:txXfrm>
        <a:off x="87243" y="378446"/>
        <a:ext cx="5081123" cy="1612689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75B88-D57E-4D66-9C28-47C53F524900}">
      <dsp:nvSpPr>
        <dsp:cNvPr id="0" name=""/>
        <dsp:cNvSpPr/>
      </dsp:nvSpPr>
      <dsp:spPr>
        <a:xfrm>
          <a:off x="0" y="496"/>
          <a:ext cx="12192000" cy="101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What is the L293D Motor Driver?</a:t>
          </a:r>
          <a:endParaRPr lang="en-ID" sz="4500" kern="1200" dirty="0"/>
        </a:p>
      </dsp:txBody>
      <dsp:txXfrm>
        <a:off x="49389" y="49885"/>
        <a:ext cx="12093222" cy="912952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025C6-790D-45A1-A28C-5784A2FE82B4}">
      <dsp:nvSpPr>
        <dsp:cNvPr id="0" name=""/>
        <dsp:cNvSpPr/>
      </dsp:nvSpPr>
      <dsp:spPr>
        <a:xfrm>
          <a:off x="0" y="33581"/>
          <a:ext cx="8128000" cy="112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It’s an integrated circuit used to control motors.</a:t>
          </a:r>
          <a:endParaRPr lang="en-ID" sz="2600" kern="1200" dirty="0"/>
        </a:p>
      </dsp:txBody>
      <dsp:txXfrm>
        <a:off x="54830" y="88411"/>
        <a:ext cx="8018340" cy="1013540"/>
      </dsp:txXfrm>
    </dsp:sp>
    <dsp:sp modelId="{72C1C000-043F-4C50-99F8-E9C18919B76D}">
      <dsp:nvSpPr>
        <dsp:cNvPr id="0" name=""/>
        <dsp:cNvSpPr/>
      </dsp:nvSpPr>
      <dsp:spPr>
        <a:xfrm>
          <a:off x="0" y="1329581"/>
          <a:ext cx="8128000" cy="112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Allows you to control the speed and direction of two DC motors at once.</a:t>
          </a:r>
          <a:endParaRPr lang="en-ID" sz="2600" kern="1200" dirty="0"/>
        </a:p>
      </dsp:txBody>
      <dsp:txXfrm>
        <a:off x="54830" y="1384411"/>
        <a:ext cx="8018340" cy="1013540"/>
      </dsp:txXfrm>
    </dsp:sp>
    <dsp:sp modelId="{AB18A94B-DBF2-4560-82AF-766876C6BEB8}">
      <dsp:nvSpPr>
        <dsp:cNvPr id="0" name=""/>
        <dsp:cNvSpPr/>
      </dsp:nvSpPr>
      <dsp:spPr>
        <a:xfrm>
          <a:off x="0" y="2625581"/>
          <a:ext cx="8128000" cy="112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Acts as a bridge between your microcontroller (like Arduino or ESP32) and motors.</a:t>
          </a:r>
          <a:endParaRPr lang="en-ID" sz="2600" kern="1200"/>
        </a:p>
      </dsp:txBody>
      <dsp:txXfrm>
        <a:off x="54830" y="2680411"/>
        <a:ext cx="8018340" cy="1013540"/>
      </dsp:txXfrm>
    </dsp:sp>
    <dsp:sp modelId="{8AEBDBB7-9C0C-40A2-8964-AF0BFB3D80F2}">
      <dsp:nvSpPr>
        <dsp:cNvPr id="0" name=""/>
        <dsp:cNvSpPr/>
      </dsp:nvSpPr>
      <dsp:spPr>
        <a:xfrm>
          <a:off x="0" y="3921581"/>
          <a:ext cx="8128000" cy="112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Simple and easy to use for projects involving motors.</a:t>
          </a:r>
          <a:endParaRPr lang="en-ID" sz="2600" kern="1200"/>
        </a:p>
      </dsp:txBody>
      <dsp:txXfrm>
        <a:off x="54830" y="3976411"/>
        <a:ext cx="8018340" cy="1013540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73C000-126E-48C0-9331-44C23CA6659F}">
      <dsp:nvSpPr>
        <dsp:cNvPr id="0" name=""/>
        <dsp:cNvSpPr/>
      </dsp:nvSpPr>
      <dsp:spPr>
        <a:xfrm>
          <a:off x="0" y="7613"/>
          <a:ext cx="12192000" cy="11056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How the L293D Controls Motors</a:t>
          </a:r>
          <a:endParaRPr lang="en-ID" sz="4500" kern="1200" dirty="0"/>
        </a:p>
      </dsp:txBody>
      <dsp:txXfrm>
        <a:off x="53973" y="61586"/>
        <a:ext cx="12084054" cy="997704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C1F2F8-B405-4C56-9232-5D52F5445E5F}">
      <dsp:nvSpPr>
        <dsp:cNvPr id="0" name=""/>
        <dsp:cNvSpPr/>
      </dsp:nvSpPr>
      <dsp:spPr>
        <a:xfrm>
          <a:off x="0" y="31257"/>
          <a:ext cx="81280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It uses H-bridge circuits to control motor direction.</a:t>
          </a:r>
          <a:endParaRPr lang="en-ID" sz="2600" kern="1200" dirty="0"/>
        </a:p>
      </dsp:txBody>
      <dsp:txXfrm>
        <a:off x="59399" y="90656"/>
        <a:ext cx="8009202" cy="1098002"/>
      </dsp:txXfrm>
    </dsp:sp>
    <dsp:sp modelId="{2D967EEF-A34A-4BEB-A2D9-AAF827C157F7}">
      <dsp:nvSpPr>
        <dsp:cNvPr id="0" name=""/>
        <dsp:cNvSpPr/>
      </dsp:nvSpPr>
      <dsp:spPr>
        <a:xfrm>
          <a:off x="0" y="1435258"/>
          <a:ext cx="81280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Can control 2 DC motors or 1 stepper motor.</a:t>
          </a:r>
          <a:endParaRPr lang="en-ID" sz="2600" kern="1200"/>
        </a:p>
      </dsp:txBody>
      <dsp:txXfrm>
        <a:off x="59399" y="1494657"/>
        <a:ext cx="8009202" cy="1098002"/>
      </dsp:txXfrm>
    </dsp:sp>
    <dsp:sp modelId="{A93DEDB5-CB73-427D-A735-8C5E4904E7CE}">
      <dsp:nvSpPr>
        <dsp:cNvPr id="0" name=""/>
        <dsp:cNvSpPr/>
      </dsp:nvSpPr>
      <dsp:spPr>
        <a:xfrm>
          <a:off x="0" y="2839258"/>
          <a:ext cx="81280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Takes low-power input signals (from a microcontroller) and controls high-power motors.</a:t>
          </a:r>
          <a:endParaRPr lang="en-ID" sz="2600" kern="1200"/>
        </a:p>
      </dsp:txBody>
      <dsp:txXfrm>
        <a:off x="59399" y="2898657"/>
        <a:ext cx="8009202" cy="1098002"/>
      </dsp:txXfrm>
    </dsp:sp>
    <dsp:sp modelId="{5CF5E6A9-A351-4231-BB41-C6CB036A0AC7}">
      <dsp:nvSpPr>
        <dsp:cNvPr id="0" name=""/>
        <dsp:cNvSpPr/>
      </dsp:nvSpPr>
      <dsp:spPr>
        <a:xfrm>
          <a:off x="0" y="4243258"/>
          <a:ext cx="81280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Has four input pins to control motor movement.</a:t>
          </a:r>
          <a:endParaRPr lang="en-ID" sz="2600" kern="1200" dirty="0"/>
        </a:p>
      </dsp:txBody>
      <dsp:txXfrm>
        <a:off x="59399" y="4302657"/>
        <a:ext cx="8009202" cy="1098002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74F42E-A82D-4F7C-A0FE-D4B2F823547C}">
      <dsp:nvSpPr>
        <dsp:cNvPr id="0" name=""/>
        <dsp:cNvSpPr/>
      </dsp:nvSpPr>
      <dsp:spPr>
        <a:xfrm>
          <a:off x="0" y="35612"/>
          <a:ext cx="121920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4500" kern="1200" dirty="0"/>
            <a:t>Pin Layout of L293D</a:t>
          </a:r>
        </a:p>
      </dsp:txBody>
      <dsp:txXfrm>
        <a:off x="59399" y="95011"/>
        <a:ext cx="12073202" cy="10980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28348D-FCA7-4CE6-9CB4-E6094D0B4C3B}">
      <dsp:nvSpPr>
        <dsp:cNvPr id="0" name=""/>
        <dsp:cNvSpPr/>
      </dsp:nvSpPr>
      <dsp:spPr>
        <a:xfrm>
          <a:off x="0" y="0"/>
          <a:ext cx="12192000" cy="671344"/>
        </a:xfrm>
        <a:prstGeom prst="roundRect">
          <a:avLst/>
        </a:prstGeom>
        <a:solidFill>
          <a:srgbClr val="2C71A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u="sng" kern="1200" dirty="0">
              <a:solidFill>
                <a:schemeClr val="bg1"/>
              </a:solidFill>
            </a:rPr>
            <a:t>Battery</a:t>
          </a:r>
          <a:endParaRPr lang="en-ID" sz="4000" kern="1200" dirty="0"/>
        </a:p>
      </dsp:txBody>
      <dsp:txXfrm>
        <a:off x="32772" y="32772"/>
        <a:ext cx="12126456" cy="605800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69F1F-466A-45CC-824C-EA9752B51A2E}">
      <dsp:nvSpPr>
        <dsp:cNvPr id="0" name=""/>
        <dsp:cNvSpPr/>
      </dsp:nvSpPr>
      <dsp:spPr>
        <a:xfrm>
          <a:off x="0" y="70982"/>
          <a:ext cx="8128000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Image of the L293D with pin labels.</a:t>
          </a:r>
          <a:endParaRPr lang="en-ID" sz="2600" kern="1200" dirty="0"/>
        </a:p>
      </dsp:txBody>
      <dsp:txXfrm>
        <a:off x="32898" y="103880"/>
        <a:ext cx="8062204" cy="608124"/>
      </dsp:txXfrm>
    </dsp:sp>
    <dsp:sp modelId="{DDA19694-810B-4F5F-BCD2-30A77308F681}">
      <dsp:nvSpPr>
        <dsp:cNvPr id="0" name=""/>
        <dsp:cNvSpPr/>
      </dsp:nvSpPr>
      <dsp:spPr>
        <a:xfrm>
          <a:off x="0" y="848582"/>
          <a:ext cx="8128000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600" kern="1200"/>
            <a:t>Main Pins:</a:t>
          </a:r>
        </a:p>
      </dsp:txBody>
      <dsp:txXfrm>
        <a:off x="32898" y="881480"/>
        <a:ext cx="8062204" cy="608124"/>
      </dsp:txXfrm>
    </dsp:sp>
    <dsp:sp modelId="{898F1802-9B85-4C74-BBEA-6F79A29C080D}">
      <dsp:nvSpPr>
        <dsp:cNvPr id="0" name=""/>
        <dsp:cNvSpPr/>
      </dsp:nvSpPr>
      <dsp:spPr>
        <a:xfrm>
          <a:off x="0" y="1626182"/>
          <a:ext cx="8128000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Input Pins (1A, 2A, 3A, 4A) for controlling motors.</a:t>
          </a:r>
          <a:endParaRPr lang="en-ID" sz="2600" kern="1200"/>
        </a:p>
      </dsp:txBody>
      <dsp:txXfrm>
        <a:off x="32898" y="1659080"/>
        <a:ext cx="8062204" cy="608124"/>
      </dsp:txXfrm>
    </dsp:sp>
    <dsp:sp modelId="{F590610D-2C42-41CB-8062-911A549E160E}">
      <dsp:nvSpPr>
        <dsp:cNvPr id="0" name=""/>
        <dsp:cNvSpPr/>
      </dsp:nvSpPr>
      <dsp:spPr>
        <a:xfrm>
          <a:off x="0" y="2403782"/>
          <a:ext cx="8128000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Output Pins (1Y, 2Y, 3Y, 4Y) connected to motors.</a:t>
          </a:r>
          <a:endParaRPr lang="en-ID" sz="2600" kern="1200"/>
        </a:p>
      </dsp:txBody>
      <dsp:txXfrm>
        <a:off x="32898" y="2436680"/>
        <a:ext cx="8062204" cy="608124"/>
      </dsp:txXfrm>
    </dsp:sp>
    <dsp:sp modelId="{C5CF51ED-7210-4F92-B830-15F59E1204B2}">
      <dsp:nvSpPr>
        <dsp:cNvPr id="0" name=""/>
        <dsp:cNvSpPr/>
      </dsp:nvSpPr>
      <dsp:spPr>
        <a:xfrm>
          <a:off x="0" y="3181382"/>
          <a:ext cx="8128000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Enable Pins to activate the motors.</a:t>
          </a:r>
          <a:endParaRPr lang="en-ID" sz="2600" kern="1200"/>
        </a:p>
      </dsp:txBody>
      <dsp:txXfrm>
        <a:off x="32898" y="3214280"/>
        <a:ext cx="8062204" cy="608124"/>
      </dsp:txXfrm>
    </dsp:sp>
    <dsp:sp modelId="{AF69176C-12E8-40E9-98FF-DA40D45A9457}">
      <dsp:nvSpPr>
        <dsp:cNvPr id="0" name=""/>
        <dsp:cNvSpPr/>
      </dsp:nvSpPr>
      <dsp:spPr>
        <a:xfrm>
          <a:off x="0" y="3958982"/>
          <a:ext cx="8128000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Vcc (Power) for motor power supply.</a:t>
          </a:r>
          <a:endParaRPr lang="en-ID" sz="2600" kern="1200"/>
        </a:p>
      </dsp:txBody>
      <dsp:txXfrm>
        <a:off x="32898" y="3991880"/>
        <a:ext cx="8062204" cy="608124"/>
      </dsp:txXfrm>
    </dsp:sp>
    <dsp:sp modelId="{6F79C60A-4B9A-42FF-832E-9DFBDCE8DAB6}">
      <dsp:nvSpPr>
        <dsp:cNvPr id="0" name=""/>
        <dsp:cNvSpPr/>
      </dsp:nvSpPr>
      <dsp:spPr>
        <a:xfrm>
          <a:off x="0" y="4736581"/>
          <a:ext cx="8128000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Simple explanation of key pin roles.</a:t>
          </a:r>
          <a:endParaRPr lang="en-ID" sz="2600" kern="1200" dirty="0"/>
        </a:p>
      </dsp:txBody>
      <dsp:txXfrm>
        <a:off x="32898" y="4769479"/>
        <a:ext cx="8062204" cy="608124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5B29C-A5DF-4222-B4A8-7F3829A531EE}">
      <dsp:nvSpPr>
        <dsp:cNvPr id="0" name=""/>
        <dsp:cNvSpPr/>
      </dsp:nvSpPr>
      <dsp:spPr>
        <a:xfrm>
          <a:off x="0" y="3754"/>
          <a:ext cx="12192000" cy="112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How to Use the L293D in Your Projects</a:t>
          </a:r>
          <a:endParaRPr lang="en-ID" sz="4500" kern="1200" dirty="0"/>
        </a:p>
      </dsp:txBody>
      <dsp:txXfrm>
        <a:off x="54830" y="58584"/>
        <a:ext cx="12082340" cy="1013540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6D9AA6-B683-4293-A9B4-9D12B05DD18C}">
      <dsp:nvSpPr>
        <dsp:cNvPr id="0" name=""/>
        <dsp:cNvSpPr/>
      </dsp:nvSpPr>
      <dsp:spPr>
        <a:xfrm>
          <a:off x="0" y="36693"/>
          <a:ext cx="8128000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Connect to microcontroller (like Arduino) using input pins.</a:t>
          </a:r>
          <a:endParaRPr lang="en-ID" sz="2600" kern="1200" dirty="0"/>
        </a:p>
      </dsp:txBody>
      <dsp:txXfrm>
        <a:off x="58485" y="95178"/>
        <a:ext cx="8011030" cy="1081110"/>
      </dsp:txXfrm>
    </dsp:sp>
    <dsp:sp modelId="{F0B5D283-AE4D-4CD3-8AAE-69EF359DE76D}">
      <dsp:nvSpPr>
        <dsp:cNvPr id="0" name=""/>
        <dsp:cNvSpPr/>
      </dsp:nvSpPr>
      <dsp:spPr>
        <a:xfrm>
          <a:off x="0" y="1419093"/>
          <a:ext cx="8128000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Attach motors to the output pins.</a:t>
          </a:r>
          <a:endParaRPr lang="en-ID" sz="2600" kern="1200" dirty="0"/>
        </a:p>
      </dsp:txBody>
      <dsp:txXfrm>
        <a:off x="58485" y="1477578"/>
        <a:ext cx="8011030" cy="1081110"/>
      </dsp:txXfrm>
    </dsp:sp>
    <dsp:sp modelId="{1B75B3F2-A825-450E-89DC-EB2AD899006C}">
      <dsp:nvSpPr>
        <dsp:cNvPr id="0" name=""/>
        <dsp:cNvSpPr/>
      </dsp:nvSpPr>
      <dsp:spPr>
        <a:xfrm>
          <a:off x="0" y="2801493"/>
          <a:ext cx="8128000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Control the direction and speed of motors using code.</a:t>
          </a:r>
          <a:endParaRPr lang="en-ID" sz="2600" kern="1200"/>
        </a:p>
      </dsp:txBody>
      <dsp:txXfrm>
        <a:off x="58485" y="2859978"/>
        <a:ext cx="8011030" cy="1081110"/>
      </dsp:txXfrm>
    </dsp:sp>
    <dsp:sp modelId="{C2F116FA-CCDA-4AF2-8FC0-4FAA01ED87F6}">
      <dsp:nvSpPr>
        <dsp:cNvPr id="0" name=""/>
        <dsp:cNvSpPr/>
      </dsp:nvSpPr>
      <dsp:spPr>
        <a:xfrm>
          <a:off x="0" y="4183893"/>
          <a:ext cx="8128000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Example projects: RC cars, robotic arms, obstacle-avoiding robots.</a:t>
          </a:r>
          <a:endParaRPr lang="en-ID" sz="2600" kern="1200" dirty="0"/>
        </a:p>
      </dsp:txBody>
      <dsp:txXfrm>
        <a:off x="58485" y="4242378"/>
        <a:ext cx="8011030" cy="1081110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559FFD-6565-43DE-BE38-E523540658D1}">
      <dsp:nvSpPr>
        <dsp:cNvPr id="0" name=""/>
        <dsp:cNvSpPr/>
      </dsp:nvSpPr>
      <dsp:spPr>
        <a:xfrm>
          <a:off x="0" y="10119"/>
          <a:ext cx="12192000" cy="132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/>
            <a:t>Servo Motors vs DC Motors</a:t>
          </a:r>
          <a:endParaRPr lang="en-ID" sz="5400" kern="1200" dirty="0"/>
        </a:p>
      </dsp:txBody>
      <dsp:txXfrm>
        <a:off x="64768" y="74887"/>
        <a:ext cx="12062464" cy="1197243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0EE1B-CA38-4434-8078-E2230055F625}">
      <dsp:nvSpPr>
        <dsp:cNvPr id="0" name=""/>
        <dsp:cNvSpPr/>
      </dsp:nvSpPr>
      <dsp:spPr>
        <a:xfrm>
          <a:off x="0" y="0"/>
          <a:ext cx="1419122" cy="132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VS</a:t>
          </a:r>
          <a:endParaRPr lang="en-ID" sz="5400" kern="1200" dirty="0"/>
        </a:p>
      </dsp:txBody>
      <dsp:txXfrm>
        <a:off x="64768" y="64768"/>
        <a:ext cx="1289586" cy="1197243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3A3D1-AC02-46D0-A5AA-A2324BAB2408}">
      <dsp:nvSpPr>
        <dsp:cNvPr id="0" name=""/>
        <dsp:cNvSpPr/>
      </dsp:nvSpPr>
      <dsp:spPr>
        <a:xfrm>
          <a:off x="0" y="65108"/>
          <a:ext cx="12192000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What are DC Motor and Servo Motors?</a:t>
          </a:r>
          <a:endParaRPr lang="en-ID" sz="4500" kern="1200" dirty="0"/>
        </a:p>
      </dsp:txBody>
      <dsp:txXfrm>
        <a:off x="59399" y="124507"/>
        <a:ext cx="12073202" cy="1098002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06C172-2EFD-411D-854A-0F37A0D5DE60}">
      <dsp:nvSpPr>
        <dsp:cNvPr id="0" name=""/>
        <dsp:cNvSpPr/>
      </dsp:nvSpPr>
      <dsp:spPr>
        <a:xfrm>
          <a:off x="0" y="489967"/>
          <a:ext cx="8128000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/>
            <a:t>DC Motor:</a:t>
          </a:r>
        </a:p>
      </dsp:txBody>
      <dsp:txXfrm>
        <a:off x="23988" y="513955"/>
        <a:ext cx="8080024" cy="443424"/>
      </dsp:txXfrm>
    </dsp:sp>
    <dsp:sp modelId="{6E0DAF9A-862E-46C3-864B-C9FB51C4EAC9}">
      <dsp:nvSpPr>
        <dsp:cNvPr id="0" name=""/>
        <dsp:cNvSpPr/>
      </dsp:nvSpPr>
      <dsp:spPr>
        <a:xfrm>
          <a:off x="0" y="1038967"/>
          <a:ext cx="8128000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Definition: An electric motor that runs on direct current (DC).</a:t>
          </a:r>
          <a:endParaRPr lang="en-ID" sz="2000" kern="1200"/>
        </a:p>
      </dsp:txBody>
      <dsp:txXfrm>
        <a:off x="23988" y="1062955"/>
        <a:ext cx="8080024" cy="443424"/>
      </dsp:txXfrm>
    </dsp:sp>
    <dsp:sp modelId="{EACF15C5-486E-4D02-82D0-49C33F559EA9}">
      <dsp:nvSpPr>
        <dsp:cNvPr id="0" name=""/>
        <dsp:cNvSpPr/>
      </dsp:nvSpPr>
      <dsp:spPr>
        <a:xfrm>
          <a:off x="0" y="1587967"/>
          <a:ext cx="8128000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Function: Converts electrical energy into mechanical motion.</a:t>
          </a:r>
          <a:endParaRPr lang="en-ID" sz="2000" kern="1200"/>
        </a:p>
      </dsp:txBody>
      <dsp:txXfrm>
        <a:off x="23988" y="1611955"/>
        <a:ext cx="8080024" cy="443424"/>
      </dsp:txXfrm>
    </dsp:sp>
    <dsp:sp modelId="{CE3B4B30-7E68-4260-ABDC-F359BD49C64F}">
      <dsp:nvSpPr>
        <dsp:cNvPr id="0" name=""/>
        <dsp:cNvSpPr/>
      </dsp:nvSpPr>
      <dsp:spPr>
        <a:xfrm>
          <a:off x="0" y="2136967"/>
          <a:ext cx="8128000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Applications: Toys, fans, and electric vehicles.</a:t>
          </a:r>
          <a:endParaRPr lang="en-ID" sz="2000" kern="1200"/>
        </a:p>
      </dsp:txBody>
      <dsp:txXfrm>
        <a:off x="23988" y="2160955"/>
        <a:ext cx="8080024" cy="443424"/>
      </dsp:txXfrm>
    </dsp:sp>
    <dsp:sp modelId="{1B2847C6-8DFF-4F28-8582-91D92D7FE4DC}">
      <dsp:nvSpPr>
        <dsp:cNvPr id="0" name=""/>
        <dsp:cNvSpPr/>
      </dsp:nvSpPr>
      <dsp:spPr>
        <a:xfrm>
          <a:off x="0" y="2685967"/>
          <a:ext cx="8128000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000" kern="1200"/>
            <a:t>Servo Motor:</a:t>
          </a:r>
        </a:p>
      </dsp:txBody>
      <dsp:txXfrm>
        <a:off x="23988" y="2709955"/>
        <a:ext cx="8080024" cy="443424"/>
      </dsp:txXfrm>
    </dsp:sp>
    <dsp:sp modelId="{66559F33-0A9F-469E-9B40-5F123A728CFF}">
      <dsp:nvSpPr>
        <dsp:cNvPr id="0" name=""/>
        <dsp:cNvSpPr/>
      </dsp:nvSpPr>
      <dsp:spPr>
        <a:xfrm>
          <a:off x="0" y="3234967"/>
          <a:ext cx="8128000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Definition: A motor that provides precise control of position and speed.</a:t>
          </a:r>
          <a:endParaRPr lang="en-ID" sz="2000" kern="1200"/>
        </a:p>
      </dsp:txBody>
      <dsp:txXfrm>
        <a:off x="23988" y="3258955"/>
        <a:ext cx="8080024" cy="443424"/>
      </dsp:txXfrm>
    </dsp:sp>
    <dsp:sp modelId="{A005DE96-B368-41DB-94BB-79743C93E9E2}">
      <dsp:nvSpPr>
        <dsp:cNvPr id="0" name=""/>
        <dsp:cNvSpPr/>
      </dsp:nvSpPr>
      <dsp:spPr>
        <a:xfrm>
          <a:off x="0" y="3783967"/>
          <a:ext cx="8128000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Function: Can move to a specific angle and hold that position.</a:t>
          </a:r>
          <a:endParaRPr lang="en-ID" sz="2000" kern="1200"/>
        </a:p>
      </dsp:txBody>
      <dsp:txXfrm>
        <a:off x="23988" y="3807955"/>
        <a:ext cx="8080024" cy="443424"/>
      </dsp:txXfrm>
    </dsp:sp>
    <dsp:sp modelId="{2B5F3E0D-4294-4155-B37A-CBA6440EAE32}">
      <dsp:nvSpPr>
        <dsp:cNvPr id="0" name=""/>
        <dsp:cNvSpPr/>
      </dsp:nvSpPr>
      <dsp:spPr>
        <a:xfrm>
          <a:off x="0" y="4332967"/>
          <a:ext cx="8128000" cy="491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Applications: Robotics, remote-controlled cars, and camera systems.</a:t>
          </a:r>
          <a:endParaRPr lang="en-ID" sz="2000" kern="1200"/>
        </a:p>
      </dsp:txBody>
      <dsp:txXfrm>
        <a:off x="23988" y="4356955"/>
        <a:ext cx="8080024" cy="443424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84389-355C-469D-8B0C-988FCD04439D}">
      <dsp:nvSpPr>
        <dsp:cNvPr id="0" name=""/>
        <dsp:cNvSpPr/>
      </dsp:nvSpPr>
      <dsp:spPr>
        <a:xfrm>
          <a:off x="0" y="376075"/>
          <a:ext cx="6565490" cy="1597050"/>
        </a:xfrm>
        <a:prstGeom prst="roundRect">
          <a:avLst/>
        </a:prstGeom>
        <a:solidFill>
          <a:srgbClr val="15608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Key Differences</a:t>
          </a:r>
          <a:endParaRPr lang="en-ID" sz="6500" kern="1200" dirty="0"/>
        </a:p>
      </dsp:txBody>
      <dsp:txXfrm>
        <a:off x="77962" y="454037"/>
        <a:ext cx="6409566" cy="1441126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DEAF9A-1E6D-4411-83F0-0FA0E3FF7E46}">
      <dsp:nvSpPr>
        <dsp:cNvPr id="0" name=""/>
        <dsp:cNvSpPr/>
      </dsp:nvSpPr>
      <dsp:spPr>
        <a:xfrm>
          <a:off x="0" y="5643"/>
          <a:ext cx="12191999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Applications of DC Motors and Servo Motors</a:t>
          </a:r>
          <a:endParaRPr lang="en-ID" sz="4500" kern="1200" dirty="0"/>
        </a:p>
      </dsp:txBody>
      <dsp:txXfrm>
        <a:off x="58485" y="64128"/>
        <a:ext cx="12075029" cy="108111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AFAB3-D3D1-40C6-93F2-08BF3F0162A2}">
      <dsp:nvSpPr>
        <dsp:cNvPr id="0" name=""/>
        <dsp:cNvSpPr/>
      </dsp:nvSpPr>
      <dsp:spPr>
        <a:xfrm>
          <a:off x="0" y="30782"/>
          <a:ext cx="8016567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/>
            <a:t>Remote-Controlled Cars:</a:t>
          </a:r>
        </a:p>
      </dsp:txBody>
      <dsp:txXfrm>
        <a:off x="42879" y="73661"/>
        <a:ext cx="7930809" cy="792619"/>
      </dsp:txXfrm>
    </dsp:sp>
    <dsp:sp modelId="{686C08BA-E85C-402D-B7C2-CB519F86952B}">
      <dsp:nvSpPr>
        <dsp:cNvPr id="0" name=""/>
        <dsp:cNvSpPr/>
      </dsp:nvSpPr>
      <dsp:spPr>
        <a:xfrm>
          <a:off x="0" y="972520"/>
          <a:ext cx="8016567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Controls steering and throttle for better maneuverability.</a:t>
          </a:r>
          <a:endParaRPr lang="en-ID" sz="2200" kern="1200"/>
        </a:p>
      </dsp:txBody>
      <dsp:txXfrm>
        <a:off x="42879" y="1015399"/>
        <a:ext cx="7930809" cy="792619"/>
      </dsp:txXfrm>
    </dsp:sp>
    <dsp:sp modelId="{B972B4B0-BDD6-4CAC-B399-B0E7B546BF80}">
      <dsp:nvSpPr>
        <dsp:cNvPr id="0" name=""/>
        <dsp:cNvSpPr/>
      </dsp:nvSpPr>
      <dsp:spPr>
        <a:xfrm>
          <a:off x="0" y="1914257"/>
          <a:ext cx="8016567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kern="1200" dirty="0"/>
            <a:t>Example: Racing RC cars.</a:t>
          </a:r>
        </a:p>
      </dsp:txBody>
      <dsp:txXfrm>
        <a:off x="42879" y="1957136"/>
        <a:ext cx="7930809" cy="792619"/>
      </dsp:txXfrm>
    </dsp:sp>
    <dsp:sp modelId="{E6A7A61E-024B-47A9-998D-69FF5116C61D}">
      <dsp:nvSpPr>
        <dsp:cNvPr id="0" name=""/>
        <dsp:cNvSpPr/>
      </dsp:nvSpPr>
      <dsp:spPr>
        <a:xfrm>
          <a:off x="0" y="2855995"/>
          <a:ext cx="8016567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200" b="0" kern="1200" dirty="0"/>
            <a:t>Fans:</a:t>
          </a:r>
        </a:p>
      </dsp:txBody>
      <dsp:txXfrm>
        <a:off x="42879" y="2898874"/>
        <a:ext cx="7930809" cy="792619"/>
      </dsp:txXfrm>
    </dsp:sp>
    <dsp:sp modelId="{E07E1D64-2E08-4EAD-9F8D-E239B2CB8DA6}">
      <dsp:nvSpPr>
        <dsp:cNvPr id="0" name=""/>
        <dsp:cNvSpPr/>
      </dsp:nvSpPr>
      <dsp:spPr>
        <a:xfrm>
          <a:off x="0" y="3797732"/>
          <a:ext cx="8016567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kern="1200"/>
            <a:t>Commonly used in cooling fans for computers and HVAC systems.</a:t>
          </a:r>
        </a:p>
      </dsp:txBody>
      <dsp:txXfrm>
        <a:off x="42879" y="3840611"/>
        <a:ext cx="7930809" cy="792619"/>
      </dsp:txXfrm>
    </dsp:sp>
    <dsp:sp modelId="{84CC53AF-F3B4-42CE-8636-F5BA57AAC776}">
      <dsp:nvSpPr>
        <dsp:cNvPr id="0" name=""/>
        <dsp:cNvSpPr/>
      </dsp:nvSpPr>
      <dsp:spPr>
        <a:xfrm>
          <a:off x="0" y="4739470"/>
          <a:ext cx="8016567" cy="8783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D" sz="2200" kern="1200"/>
            <a:t>Example: Desk fans.</a:t>
          </a:r>
        </a:p>
      </dsp:txBody>
      <dsp:txXfrm>
        <a:off x="42879" y="4782349"/>
        <a:ext cx="7930809" cy="7926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93BC6-EEF7-41A7-9713-863D2D76A58A}">
      <dsp:nvSpPr>
        <dsp:cNvPr id="0" name=""/>
        <dsp:cNvSpPr/>
      </dsp:nvSpPr>
      <dsp:spPr>
        <a:xfrm>
          <a:off x="0" y="0"/>
          <a:ext cx="7995207" cy="9545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000" b="1" kern="1200" dirty="0">
              <a:solidFill>
                <a:srgbClr val="FFFF00"/>
              </a:solidFill>
            </a:rPr>
            <a:t>Gives Power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>
              <a:solidFill>
                <a:schemeClr val="bg1"/>
              </a:solidFill>
            </a:rPr>
            <a:t> It supplies energy to things like robots, drones, or toys to make them work.</a:t>
          </a:r>
          <a:endParaRPr lang="en-ID" sz="2000" kern="1200" dirty="0"/>
        </a:p>
      </dsp:txBody>
      <dsp:txXfrm>
        <a:off x="46596" y="46596"/>
        <a:ext cx="7902015" cy="861337"/>
      </dsp:txXfrm>
    </dsp:sp>
    <dsp:sp modelId="{AB949DD7-A3F9-4BA3-A524-42598E665078}">
      <dsp:nvSpPr>
        <dsp:cNvPr id="0" name=""/>
        <dsp:cNvSpPr/>
      </dsp:nvSpPr>
      <dsp:spPr>
        <a:xfrm>
          <a:off x="0" y="968820"/>
          <a:ext cx="7995207" cy="1047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Two Cells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>
              <a:solidFill>
                <a:schemeClr val="bg1"/>
              </a:solidFill>
            </a:rPr>
            <a:t> Inside, it has </a:t>
          </a:r>
          <a:r>
            <a:rPr lang="en-US" sz="2000" b="1" kern="1200" dirty="0">
              <a:solidFill>
                <a:schemeClr val="bg1"/>
              </a:solidFill>
            </a:rPr>
            <a:t>two smaller batteries</a:t>
          </a:r>
          <a:r>
            <a:rPr lang="en-US" sz="2000" kern="1200" dirty="0">
              <a:solidFill>
                <a:schemeClr val="bg1"/>
              </a:solidFill>
            </a:rPr>
            <a:t> (called cells) that add up to 7.4 volts.</a:t>
          </a:r>
        </a:p>
      </dsp:txBody>
      <dsp:txXfrm>
        <a:off x="51149" y="1019969"/>
        <a:ext cx="7892909" cy="945496"/>
      </dsp:txXfrm>
    </dsp:sp>
    <dsp:sp modelId="{5207CECA-F04E-4484-BBB4-71FD40B4D5D3}">
      <dsp:nvSpPr>
        <dsp:cNvPr id="0" name=""/>
        <dsp:cNvSpPr/>
      </dsp:nvSpPr>
      <dsp:spPr>
        <a:xfrm>
          <a:off x="0" y="2030100"/>
          <a:ext cx="7995207" cy="1047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Rechargeable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>
              <a:solidFill>
                <a:schemeClr val="bg1"/>
              </a:solidFill>
            </a:rPr>
            <a:t> Most 7.4V batteries can be </a:t>
          </a:r>
          <a:r>
            <a:rPr lang="en-US" sz="2000" b="1" kern="1200" dirty="0">
              <a:solidFill>
                <a:schemeClr val="bg1"/>
              </a:solidFill>
            </a:rPr>
            <a:t>recharged</a:t>
          </a:r>
          <a:r>
            <a:rPr lang="en-US" sz="2000" kern="1200" dirty="0">
              <a:solidFill>
                <a:schemeClr val="bg1"/>
              </a:solidFill>
            </a:rPr>
            <a:t>, so you can use them again and again.</a:t>
          </a:r>
        </a:p>
      </dsp:txBody>
      <dsp:txXfrm>
        <a:off x="51149" y="2081249"/>
        <a:ext cx="7892909" cy="945496"/>
      </dsp:txXfrm>
    </dsp:sp>
    <dsp:sp modelId="{AD5F270A-1DAD-4F36-A687-CE2D85A1A4AA}">
      <dsp:nvSpPr>
        <dsp:cNvPr id="0" name=""/>
        <dsp:cNvSpPr/>
      </dsp:nvSpPr>
      <dsp:spPr>
        <a:xfrm>
          <a:off x="0" y="3091380"/>
          <a:ext cx="7995207" cy="1047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Applications</a:t>
          </a:r>
          <a:r>
            <a:rPr lang="en-US" sz="2000" kern="1200" dirty="0">
              <a:solidFill>
                <a:srgbClr val="FFFF00"/>
              </a:solidFill>
            </a:rPr>
            <a:t>:</a:t>
          </a:r>
          <a:r>
            <a:rPr lang="en-US" sz="2000" kern="1200" dirty="0">
              <a:solidFill>
                <a:schemeClr val="bg1"/>
              </a:solidFill>
            </a:rPr>
            <a:t> It’s perfect for powering </a:t>
          </a:r>
          <a:r>
            <a:rPr lang="en-US" sz="2000" b="1" kern="1200" dirty="0">
              <a:solidFill>
                <a:schemeClr val="bg1"/>
              </a:solidFill>
            </a:rPr>
            <a:t>robots</a:t>
          </a:r>
          <a:r>
            <a:rPr lang="en-US" sz="2000" kern="1200" dirty="0">
              <a:solidFill>
                <a:schemeClr val="bg1"/>
              </a:solidFill>
            </a:rPr>
            <a:t>, </a:t>
          </a:r>
          <a:r>
            <a:rPr lang="en-US" sz="2000" b="1" kern="1200" dirty="0">
              <a:solidFill>
                <a:schemeClr val="bg1"/>
              </a:solidFill>
            </a:rPr>
            <a:t>remote-controlled cars</a:t>
          </a:r>
          <a:r>
            <a:rPr lang="en-US" sz="2000" kern="1200" dirty="0">
              <a:solidFill>
                <a:schemeClr val="bg1"/>
              </a:solidFill>
            </a:rPr>
            <a:t>, or other electronic devices that need more power than regular AA batteries.</a:t>
          </a:r>
        </a:p>
      </dsp:txBody>
      <dsp:txXfrm>
        <a:off x="51149" y="3142529"/>
        <a:ext cx="7892909" cy="945496"/>
      </dsp:txXfrm>
    </dsp:sp>
    <dsp:sp modelId="{D77DB4C9-946C-4430-9DE9-CB4D6F93200E}">
      <dsp:nvSpPr>
        <dsp:cNvPr id="0" name=""/>
        <dsp:cNvSpPr/>
      </dsp:nvSpPr>
      <dsp:spPr>
        <a:xfrm>
          <a:off x="0" y="4152660"/>
          <a:ext cx="7995207" cy="10477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rgbClr val="FFFF00"/>
              </a:solidFill>
            </a:rPr>
            <a:t>More Power</a:t>
          </a:r>
          <a:r>
            <a:rPr lang="en-US" sz="2000" kern="1200">
              <a:solidFill>
                <a:srgbClr val="FFFF00"/>
              </a:solidFill>
            </a:rPr>
            <a:t>:</a:t>
          </a:r>
          <a:r>
            <a:rPr lang="en-US" sz="2000" kern="1200">
              <a:solidFill>
                <a:schemeClr val="bg1"/>
              </a:solidFill>
            </a:rPr>
            <a:t> This battery is stronger than smaller ones like 3.7V, which means it can make motors or devices run faster or longer.</a:t>
          </a:r>
          <a:endParaRPr lang="en-ID" sz="2000" kern="1200" dirty="0">
            <a:solidFill>
              <a:schemeClr val="bg1"/>
            </a:solidFill>
          </a:endParaRPr>
        </a:p>
      </dsp:txBody>
      <dsp:txXfrm>
        <a:off x="51149" y="4203809"/>
        <a:ext cx="7892909" cy="945496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682CD-0B66-4714-BA9F-4FE82467B35A}">
      <dsp:nvSpPr>
        <dsp:cNvPr id="0" name=""/>
        <dsp:cNvSpPr/>
      </dsp:nvSpPr>
      <dsp:spPr>
        <a:xfrm>
          <a:off x="0" y="5150"/>
          <a:ext cx="12192000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Microprocessor VS Microcontroller</a:t>
          </a:r>
          <a:endParaRPr lang="en-ID" sz="4400" kern="1200" dirty="0"/>
        </a:p>
      </dsp:txBody>
      <dsp:txXfrm>
        <a:off x="52774" y="57924"/>
        <a:ext cx="12086452" cy="975532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02EFC0-1949-4049-B5D4-514079CDAEC3}">
      <dsp:nvSpPr>
        <dsp:cNvPr id="0" name=""/>
        <dsp:cNvSpPr/>
      </dsp:nvSpPr>
      <dsp:spPr>
        <a:xfrm>
          <a:off x="0" y="103451"/>
          <a:ext cx="121920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Introduction to Microcontrollers and Microprocessors</a:t>
          </a:r>
          <a:endParaRPr lang="en-ID" sz="4000" kern="1200" dirty="0"/>
        </a:p>
      </dsp:txBody>
      <dsp:txXfrm>
        <a:off x="47976" y="151427"/>
        <a:ext cx="12096048" cy="886848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03F8D-3C5D-48AE-8534-F8350865C2A0}">
      <dsp:nvSpPr>
        <dsp:cNvPr id="0" name=""/>
        <dsp:cNvSpPr/>
      </dsp:nvSpPr>
      <dsp:spPr>
        <a:xfrm>
          <a:off x="0" y="72203"/>
          <a:ext cx="8259097" cy="2141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Microcontroller: A compact integrated circuit designed to govern a specific operation in an embedded system. It includes a CPU, memory (RAM/ROM), and peripherals.4</a:t>
          </a:r>
          <a:endParaRPr lang="en-ID" sz="3000" kern="1200" dirty="0"/>
        </a:p>
      </dsp:txBody>
      <dsp:txXfrm>
        <a:off x="104520" y="176723"/>
        <a:ext cx="8050057" cy="1932060"/>
      </dsp:txXfrm>
    </dsp:sp>
    <dsp:sp modelId="{80579028-4B52-4721-B0BF-D3E9321E8A19}">
      <dsp:nvSpPr>
        <dsp:cNvPr id="0" name=""/>
        <dsp:cNvSpPr/>
      </dsp:nvSpPr>
      <dsp:spPr>
        <a:xfrm>
          <a:off x="0" y="2299703"/>
          <a:ext cx="8259097" cy="21411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Microprocessor: A more powerful processing unit that performs arithmetic and logic operations. It lacks integrated memory and requires external components.</a:t>
          </a:r>
          <a:endParaRPr lang="en-ID" sz="3000" kern="1200" dirty="0"/>
        </a:p>
      </dsp:txBody>
      <dsp:txXfrm>
        <a:off x="104520" y="2404223"/>
        <a:ext cx="8050057" cy="193206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B0893-9E0C-4FC3-8F68-AA6A4EC889BE}">
      <dsp:nvSpPr>
        <dsp:cNvPr id="0" name=""/>
        <dsp:cNvSpPr/>
      </dsp:nvSpPr>
      <dsp:spPr>
        <a:xfrm>
          <a:off x="0" y="411522"/>
          <a:ext cx="7096432" cy="15970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6500" kern="1200" dirty="0"/>
            <a:t>Key Differences</a:t>
          </a:r>
        </a:p>
      </dsp:txBody>
      <dsp:txXfrm>
        <a:off x="77962" y="489484"/>
        <a:ext cx="6940508" cy="1441126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A7F74-49DA-4454-9D43-EDC3E967EE11}">
      <dsp:nvSpPr>
        <dsp:cNvPr id="0" name=""/>
        <dsp:cNvSpPr/>
      </dsp:nvSpPr>
      <dsp:spPr>
        <a:xfrm>
          <a:off x="0" y="0"/>
          <a:ext cx="12192000" cy="1081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4400" kern="1200"/>
            <a:t>Applications</a:t>
          </a:r>
        </a:p>
      </dsp:txBody>
      <dsp:txXfrm>
        <a:off x="52774" y="52774"/>
        <a:ext cx="12086452" cy="975532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B54ED-466B-482A-81CE-A3BB25E5182A}">
      <dsp:nvSpPr>
        <dsp:cNvPr id="0" name=""/>
        <dsp:cNvSpPr/>
      </dsp:nvSpPr>
      <dsp:spPr>
        <a:xfrm>
          <a:off x="0" y="210430"/>
          <a:ext cx="6246570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Microcontrollers:</a:t>
          </a:r>
        </a:p>
      </dsp:txBody>
      <dsp:txXfrm>
        <a:off x="28786" y="239216"/>
        <a:ext cx="6188998" cy="532107"/>
      </dsp:txXfrm>
    </dsp:sp>
    <dsp:sp modelId="{79A606FB-25DF-4129-B9DE-28A8715C1013}">
      <dsp:nvSpPr>
        <dsp:cNvPr id="0" name=""/>
        <dsp:cNvSpPr/>
      </dsp:nvSpPr>
      <dsp:spPr>
        <a:xfrm>
          <a:off x="0" y="869230"/>
          <a:ext cx="6246570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- Home automation (e.g., smart thermostats)</a:t>
          </a:r>
          <a:endParaRPr lang="en-US" sz="2400" kern="1200" dirty="0"/>
        </a:p>
      </dsp:txBody>
      <dsp:txXfrm>
        <a:off x="28786" y="898016"/>
        <a:ext cx="6188998" cy="532107"/>
      </dsp:txXfrm>
    </dsp:sp>
    <dsp:sp modelId="{4671B011-00C8-428C-88F7-B3DE4BB46039}">
      <dsp:nvSpPr>
        <dsp:cNvPr id="0" name=""/>
        <dsp:cNvSpPr/>
      </dsp:nvSpPr>
      <dsp:spPr>
        <a:xfrm>
          <a:off x="0" y="1528030"/>
          <a:ext cx="6246570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- Robotics (e.g., Arduino, ESP32)</a:t>
          </a:r>
          <a:endParaRPr lang="en-ID" sz="2400" kern="1200" dirty="0"/>
        </a:p>
      </dsp:txBody>
      <dsp:txXfrm>
        <a:off x="28786" y="1556816"/>
        <a:ext cx="6188998" cy="532107"/>
      </dsp:txXfrm>
    </dsp:sp>
    <dsp:sp modelId="{2ED43DFB-2625-40A3-AA3D-F5E054ADD54C}">
      <dsp:nvSpPr>
        <dsp:cNvPr id="0" name=""/>
        <dsp:cNvSpPr/>
      </dsp:nvSpPr>
      <dsp:spPr>
        <a:xfrm>
          <a:off x="0" y="2186830"/>
          <a:ext cx="6246570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- Automotive control systems</a:t>
          </a:r>
          <a:endParaRPr lang="en-ID" sz="2400" kern="1200" dirty="0"/>
        </a:p>
      </dsp:txBody>
      <dsp:txXfrm>
        <a:off x="28786" y="2215616"/>
        <a:ext cx="6188998" cy="532107"/>
      </dsp:txXfrm>
    </dsp:sp>
    <dsp:sp modelId="{75CFA719-648A-469A-BD9E-7BCEF0E0C5B4}">
      <dsp:nvSpPr>
        <dsp:cNvPr id="0" name=""/>
        <dsp:cNvSpPr/>
      </dsp:nvSpPr>
      <dsp:spPr>
        <a:xfrm>
          <a:off x="0" y="2845630"/>
          <a:ext cx="6246570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Microprocessors:</a:t>
          </a:r>
          <a:endParaRPr lang="en-ID" sz="2400" kern="1200" dirty="0"/>
        </a:p>
      </dsp:txBody>
      <dsp:txXfrm>
        <a:off x="28786" y="2874416"/>
        <a:ext cx="6188998" cy="532107"/>
      </dsp:txXfrm>
    </dsp:sp>
    <dsp:sp modelId="{31331A04-640B-4737-93B9-059F669EE06E}">
      <dsp:nvSpPr>
        <dsp:cNvPr id="0" name=""/>
        <dsp:cNvSpPr/>
      </dsp:nvSpPr>
      <dsp:spPr>
        <a:xfrm>
          <a:off x="0" y="3504430"/>
          <a:ext cx="6246570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- Personal computers</a:t>
          </a:r>
          <a:endParaRPr lang="en-ID" sz="2400" kern="1200" dirty="0"/>
        </a:p>
      </dsp:txBody>
      <dsp:txXfrm>
        <a:off x="28786" y="3533216"/>
        <a:ext cx="6188998" cy="532107"/>
      </dsp:txXfrm>
    </dsp:sp>
    <dsp:sp modelId="{ED96CC34-362A-427B-AB83-758DB8402FF9}">
      <dsp:nvSpPr>
        <dsp:cNvPr id="0" name=""/>
        <dsp:cNvSpPr/>
      </dsp:nvSpPr>
      <dsp:spPr>
        <a:xfrm>
          <a:off x="0" y="4163230"/>
          <a:ext cx="6246570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/>
            <a:t>- Mobile devices (e.g., smartphones, tablets)</a:t>
          </a:r>
          <a:endParaRPr lang="fr-FR" sz="2400" kern="1200" dirty="0"/>
        </a:p>
      </dsp:txBody>
      <dsp:txXfrm>
        <a:off x="28786" y="4192016"/>
        <a:ext cx="6188998" cy="532107"/>
      </dsp:txXfrm>
    </dsp:sp>
    <dsp:sp modelId="{38A0D4BC-58F2-4730-B8E2-FC27E71EE47E}">
      <dsp:nvSpPr>
        <dsp:cNvPr id="0" name=""/>
        <dsp:cNvSpPr/>
      </dsp:nvSpPr>
      <dsp:spPr>
        <a:xfrm>
          <a:off x="0" y="4822030"/>
          <a:ext cx="6246570" cy="5896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2400" kern="1200"/>
            <a:t>- High-performance servers</a:t>
          </a:r>
          <a:endParaRPr lang="en-ID" sz="2400" kern="1200" dirty="0"/>
        </a:p>
      </dsp:txBody>
      <dsp:txXfrm>
        <a:off x="28786" y="4850816"/>
        <a:ext cx="6188998" cy="5321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E4F0D-AC10-4B4F-939F-5B54C8F806C0}">
      <dsp:nvSpPr>
        <dsp:cNvPr id="0" name=""/>
        <dsp:cNvSpPr/>
      </dsp:nvSpPr>
      <dsp:spPr>
        <a:xfrm>
          <a:off x="0" y="101126"/>
          <a:ext cx="12191999" cy="1597050"/>
        </a:xfrm>
        <a:prstGeom prst="roundRect">
          <a:avLst/>
        </a:prstGeom>
        <a:solidFill>
          <a:srgbClr val="2DA59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6500" b="1" i="0" u="sng" kern="1200" dirty="0">
              <a:solidFill>
                <a:schemeClr val="bg1"/>
              </a:solidFill>
            </a:rPr>
            <a:t>Buck converter(LM2596)</a:t>
          </a:r>
          <a:endParaRPr lang="en-ID" sz="6500" kern="1200" dirty="0"/>
        </a:p>
      </dsp:txBody>
      <dsp:txXfrm>
        <a:off x="77962" y="179088"/>
        <a:ext cx="12036075" cy="1441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EFC31-F795-4721-9505-0FA78A23109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443ED-2699-4316-AB4C-D9EEC31F44E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079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443ED-2699-4316-AB4C-D9EEC31F44E6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1221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6CF43-6B2D-4F0A-BE3B-581F44D4580A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1615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34CB-56A1-E450-8F73-2C403C1F0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EFDAF1-A6FC-0533-D757-3F8E4AC81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ADCD2-882C-EDCA-B9D5-703D48A7C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235F6-E3D1-A343-9F9E-6D4C777CC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9D91A-CBBA-2293-100F-D807D0EA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003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1DCC-E77C-F7BC-5901-790D36F2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D68681-7145-5984-E8D7-5CDE1AD35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66BA1-B667-06E2-CBA1-72B9D332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07CEA-858D-67F5-C4FD-7D3C7F6C7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32ACF-002E-A8FD-4D80-BBAC8E95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807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2E934-3AA0-0248-2F47-B931790BF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B035E-E666-ABA4-71C6-55204587E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2DB0E-9659-FB65-DF0A-513E425A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8CBC-A5B7-EB38-F95A-8CD0960C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28CFF-57CA-A21C-6550-A359B078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358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CFE1-87B0-7914-D2D5-1143892E4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BC7EA-31C9-5B22-9A2C-48AA6BEFF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7A588-EAFB-A417-75B5-44AAF079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3091B-A1D1-61F2-7766-809EADC9A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5B25F-3AE7-4388-F922-CBCD6546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9396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47C02-B6D6-7E55-0215-0465392AA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E23FF-2F23-FD0A-5BF1-9818868C3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EF661-9E2A-13FA-A7C4-C6634C9A3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347E3-AD8B-ACD8-F02D-51D0BE141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55609B-CAC5-DA9B-A15D-A2612076C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8336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FD9A-061E-7292-82D9-D87F7BE9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24A88-8843-377B-AA97-77B347FA5E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ECA2C-9D43-F463-1979-1994EF63A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DE05F-9977-B04E-2E36-8896FC4A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D5A571-17C3-BCA5-2AF0-5CC64D184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104BA-942E-45A4-30F0-04425B013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519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966C-4463-E796-2325-E68ABBF13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635E5-89AB-EA1D-A4B5-81B0E7975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F2D43-6EC0-7FFC-742C-7886A38F9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D21B9-3648-6C62-C8D5-E753E84430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00947-92F0-07E7-8E4F-05DC3BCD3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09DD65-17E9-452E-90C3-2D7327483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18AD9-6DFE-9FA2-6A3E-3B79AADA6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680E4E-3718-9F54-3F99-F2D1672B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4916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04FCE-1005-9126-BE7D-548C9E9C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20D42-00CE-4D92-F009-8FFF85122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1EA8B-D145-975C-E13E-87DDBC83E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D4DE-3286-EA9B-FD59-9C7F16959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123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E22734-D395-E938-DC35-DC00CF68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0365A4-7396-EB82-EE76-7C7B29C7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8FFD5D-C249-76A5-D188-6FA54639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7548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6D1D2-C146-C18C-30DA-7F3946CE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A402D-0F50-1EFB-85A6-2D8B1846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EF955-4226-F4A1-C3F3-B7CF716D9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B1E38-686F-260A-A06F-65B1ABE3A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38EC7-8EFA-CC21-8FB0-2742D6987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55BDB-D7FC-78A4-7178-700BC43C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5710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E9D1-07AC-30FB-A90D-63225D63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418EA-3F66-225B-DF0B-239350E4BD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B06EB-FD5A-A9EB-CDA7-46C7AF84B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57386-43C0-FD0E-FDA2-4CFF8299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44A30-EA33-10BF-962E-51EAE2A5E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90095-5D5A-649C-F2F7-8356F3DA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1394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1B5D6-F90D-3D6D-A260-A8973B01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1831D-4D83-C9A2-88CB-9155F46C7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7233A-22DA-A4A5-3BE4-E708AFDAD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FC7454-2ED0-419F-A7D3-590E72A30EAF}" type="datetimeFigureOut">
              <a:rPr lang="en-ID" smtClean="0"/>
              <a:t>11/11/2024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94AF7-BE28-C362-00B5-1D9D767BB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D1066-DA42-9829-E323-874EA128E2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9882EE-57B5-451C-AC1D-36D7D80A154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169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diagramLayout" Target="../diagrams/layout17.xml"/><Relationship Id="rId18" Type="http://schemas.openxmlformats.org/officeDocument/2006/relationships/image" Target="../media/image4.jpeg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diagramData" Target="../diagrams/data17.xml"/><Relationship Id="rId17" Type="http://schemas.openxmlformats.org/officeDocument/2006/relationships/image" Target="../media/image3.png"/><Relationship Id="rId2" Type="http://schemas.openxmlformats.org/officeDocument/2006/relationships/diagramData" Target="../diagrams/data15.xml"/><Relationship Id="rId16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5" Type="http://schemas.openxmlformats.org/officeDocument/2006/relationships/diagramColors" Target="../diagrams/colors17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Relationship Id="rId14" Type="http://schemas.openxmlformats.org/officeDocument/2006/relationships/diagramQuickStyle" Target="../diagrams/quickStyle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diagramData" Target="../diagrams/data21.xml"/><Relationship Id="rId18" Type="http://schemas.openxmlformats.org/officeDocument/2006/relationships/image" Target="../media/image9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17" Type="http://schemas.microsoft.com/office/2007/relationships/diagramDrawing" Target="../diagrams/drawing21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0.xml"/><Relationship Id="rId19" Type="http://schemas.openxmlformats.org/officeDocument/2006/relationships/image" Target="../media/image10.jpeg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Relationship Id="rId14" Type="http://schemas.openxmlformats.org/officeDocument/2006/relationships/diagramLayout" Target="../diagrams/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12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diagramLayout" Target="../diagrams/layout25.xml"/><Relationship Id="rId7" Type="http://schemas.openxmlformats.org/officeDocument/2006/relationships/diagramData" Target="../diagrams/data26.xml"/><Relationship Id="rId12" Type="http://schemas.openxmlformats.org/officeDocument/2006/relationships/image" Target="../media/image13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11" Type="http://schemas.microsoft.com/office/2007/relationships/diagramDrawing" Target="../diagrams/drawing26.xml"/><Relationship Id="rId5" Type="http://schemas.openxmlformats.org/officeDocument/2006/relationships/diagramColors" Target="../diagrams/colors25.xml"/><Relationship Id="rId10" Type="http://schemas.openxmlformats.org/officeDocument/2006/relationships/diagramColors" Target="../diagrams/colors26.xml"/><Relationship Id="rId4" Type="http://schemas.openxmlformats.org/officeDocument/2006/relationships/diagramQuickStyle" Target="../diagrams/quickStyle25.xml"/><Relationship Id="rId9" Type="http://schemas.openxmlformats.org/officeDocument/2006/relationships/diagramQuickStyle" Target="../diagrams/quickStyle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13" Type="http://schemas.openxmlformats.org/officeDocument/2006/relationships/image" Target="../media/image17.png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12" Type="http://schemas.openxmlformats.org/officeDocument/2006/relationships/image" Target="../media/image16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13" Type="http://schemas.openxmlformats.org/officeDocument/2006/relationships/diagramData" Target="../diagrams/data33.xml"/><Relationship Id="rId3" Type="http://schemas.openxmlformats.org/officeDocument/2006/relationships/diagramLayout" Target="../diagrams/layout31.xml"/><Relationship Id="rId7" Type="http://schemas.openxmlformats.org/officeDocument/2006/relationships/image" Target="../media/image20.png"/><Relationship Id="rId12" Type="http://schemas.microsoft.com/office/2007/relationships/diagramDrawing" Target="../diagrams/drawing32.xml"/><Relationship Id="rId17" Type="http://schemas.microsoft.com/office/2007/relationships/diagramDrawing" Target="../diagrams/drawing33.xml"/><Relationship Id="rId2" Type="http://schemas.openxmlformats.org/officeDocument/2006/relationships/diagramData" Target="../diagrams/data31.xml"/><Relationship Id="rId16" Type="http://schemas.openxmlformats.org/officeDocument/2006/relationships/diagramColors" Target="../diagrams/colors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11" Type="http://schemas.openxmlformats.org/officeDocument/2006/relationships/diagramColors" Target="../diagrams/colors32.xml"/><Relationship Id="rId5" Type="http://schemas.openxmlformats.org/officeDocument/2006/relationships/diagramColors" Target="../diagrams/colors31.xml"/><Relationship Id="rId1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2.xml"/><Relationship Id="rId4" Type="http://schemas.openxmlformats.org/officeDocument/2006/relationships/diagramQuickStyle" Target="../diagrams/quickStyle31.xml"/><Relationship Id="rId9" Type="http://schemas.openxmlformats.org/officeDocument/2006/relationships/diagramLayout" Target="../diagrams/layout32.xml"/><Relationship Id="rId14" Type="http://schemas.openxmlformats.org/officeDocument/2006/relationships/diagramLayout" Target="../diagrams/layout3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13" Type="http://schemas.openxmlformats.org/officeDocument/2006/relationships/diagramLayout" Target="../diagrams/layout36.xml"/><Relationship Id="rId3" Type="http://schemas.openxmlformats.org/officeDocument/2006/relationships/diagramLayout" Target="../diagrams/layout34.xml"/><Relationship Id="rId7" Type="http://schemas.openxmlformats.org/officeDocument/2006/relationships/diagramData" Target="../diagrams/data35.xml"/><Relationship Id="rId12" Type="http://schemas.openxmlformats.org/officeDocument/2006/relationships/diagramData" Target="../diagrams/data36.xml"/><Relationship Id="rId17" Type="http://schemas.openxmlformats.org/officeDocument/2006/relationships/image" Target="../media/image21.png"/><Relationship Id="rId2" Type="http://schemas.openxmlformats.org/officeDocument/2006/relationships/diagramData" Target="../diagrams/data34.xml"/><Relationship Id="rId16" Type="http://schemas.microsoft.com/office/2007/relationships/diagramDrawing" Target="../diagrams/drawing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11" Type="http://schemas.microsoft.com/office/2007/relationships/diagramDrawing" Target="../diagrams/drawing35.xml"/><Relationship Id="rId5" Type="http://schemas.openxmlformats.org/officeDocument/2006/relationships/diagramColors" Target="../diagrams/colors34.xml"/><Relationship Id="rId15" Type="http://schemas.openxmlformats.org/officeDocument/2006/relationships/diagramColors" Target="../diagrams/colors36.xml"/><Relationship Id="rId10" Type="http://schemas.openxmlformats.org/officeDocument/2006/relationships/diagramColors" Target="../diagrams/colors35.xml"/><Relationship Id="rId4" Type="http://schemas.openxmlformats.org/officeDocument/2006/relationships/diagramQuickStyle" Target="../diagrams/quickStyle34.xml"/><Relationship Id="rId9" Type="http://schemas.openxmlformats.org/officeDocument/2006/relationships/diagramQuickStyle" Target="../diagrams/quickStyle35.xml"/><Relationship Id="rId14" Type="http://schemas.openxmlformats.org/officeDocument/2006/relationships/diagramQuickStyle" Target="../diagrams/quickStyle3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microsoft.com/office/2007/relationships/diagramDrawing" Target="../diagrams/drawing38.xml"/><Relationship Id="rId3" Type="http://schemas.openxmlformats.org/officeDocument/2006/relationships/diagramLayout" Target="../diagrams/layout37.xml"/><Relationship Id="rId7" Type="http://schemas.openxmlformats.org/officeDocument/2006/relationships/image" Target="../media/image22.png"/><Relationship Id="rId12" Type="http://schemas.openxmlformats.org/officeDocument/2006/relationships/diagramColors" Target="../diagrams/colors38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11" Type="http://schemas.openxmlformats.org/officeDocument/2006/relationships/diagramQuickStyle" Target="../diagrams/quickStyle38.xml"/><Relationship Id="rId5" Type="http://schemas.openxmlformats.org/officeDocument/2006/relationships/diagramColors" Target="../diagrams/colors37.xml"/><Relationship Id="rId10" Type="http://schemas.openxmlformats.org/officeDocument/2006/relationships/diagramLayout" Target="../diagrams/layout38.xml"/><Relationship Id="rId4" Type="http://schemas.openxmlformats.org/officeDocument/2006/relationships/diagramQuickStyle" Target="../diagrams/quickStyle37.xml"/><Relationship Id="rId9" Type="http://schemas.openxmlformats.org/officeDocument/2006/relationships/diagramData" Target="../diagrams/data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7" Type="http://schemas.openxmlformats.org/officeDocument/2006/relationships/image" Target="../media/image24.jpe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1.xml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12" Type="http://schemas.microsoft.com/office/2007/relationships/diagramDrawing" Target="../diagrams/drawing4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11" Type="http://schemas.openxmlformats.org/officeDocument/2006/relationships/diagramColors" Target="../diagrams/colors41.xml"/><Relationship Id="rId5" Type="http://schemas.openxmlformats.org/officeDocument/2006/relationships/diagramQuickStyle" Target="../diagrams/quickStyle40.xml"/><Relationship Id="rId10" Type="http://schemas.openxmlformats.org/officeDocument/2006/relationships/diagramQuickStyle" Target="../diagrams/quickStyle41.xml"/><Relationship Id="rId4" Type="http://schemas.openxmlformats.org/officeDocument/2006/relationships/diagramLayout" Target="../diagrams/layout40.xml"/><Relationship Id="rId9" Type="http://schemas.openxmlformats.org/officeDocument/2006/relationships/diagramLayout" Target="../diagrams/layout4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3.xml"/><Relationship Id="rId3" Type="http://schemas.openxmlformats.org/officeDocument/2006/relationships/diagramLayout" Target="../diagrams/layout42.xml"/><Relationship Id="rId7" Type="http://schemas.openxmlformats.org/officeDocument/2006/relationships/diagramData" Target="../diagrams/data43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11" Type="http://schemas.microsoft.com/office/2007/relationships/diagramDrawing" Target="../diagrams/drawing43.xml"/><Relationship Id="rId5" Type="http://schemas.openxmlformats.org/officeDocument/2006/relationships/diagramColors" Target="../diagrams/colors42.xml"/><Relationship Id="rId10" Type="http://schemas.openxmlformats.org/officeDocument/2006/relationships/diagramColors" Target="../diagrams/colors43.xml"/><Relationship Id="rId4" Type="http://schemas.openxmlformats.org/officeDocument/2006/relationships/diagramQuickStyle" Target="../diagrams/quickStyle42.xml"/><Relationship Id="rId9" Type="http://schemas.openxmlformats.org/officeDocument/2006/relationships/diagramQuickStyle" Target="../diagrams/quickStyle4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12" Type="http://schemas.microsoft.com/office/2007/relationships/diagramDrawing" Target="../diagrams/drawing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Colors" Target="../diagrams/colors3.xml"/><Relationship Id="rId5" Type="http://schemas.openxmlformats.org/officeDocument/2006/relationships/diagramColors" Target="../diagrams/colors2.xml"/><Relationship Id="rId10" Type="http://schemas.openxmlformats.org/officeDocument/2006/relationships/diagramQuickStyle" Target="../diagrams/quickStyle3.xml"/><Relationship Id="rId4" Type="http://schemas.openxmlformats.org/officeDocument/2006/relationships/diagramQuickStyle" Target="../diagrams/quickStyle2.xml"/><Relationship Id="rId9" Type="http://schemas.openxmlformats.org/officeDocument/2006/relationships/diagramLayout" Target="../diagrams/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5.xml"/><Relationship Id="rId3" Type="http://schemas.openxmlformats.org/officeDocument/2006/relationships/diagramLayout" Target="../diagrams/layout44.xml"/><Relationship Id="rId7" Type="http://schemas.openxmlformats.org/officeDocument/2006/relationships/diagramData" Target="../diagrams/data45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11" Type="http://schemas.microsoft.com/office/2007/relationships/diagramDrawing" Target="../diagrams/drawing45.xml"/><Relationship Id="rId5" Type="http://schemas.openxmlformats.org/officeDocument/2006/relationships/diagramColors" Target="../diagrams/colors44.xml"/><Relationship Id="rId10" Type="http://schemas.openxmlformats.org/officeDocument/2006/relationships/diagramColors" Target="../diagrams/colors45.xml"/><Relationship Id="rId4" Type="http://schemas.openxmlformats.org/officeDocument/2006/relationships/diagramQuickStyle" Target="../diagrams/quickStyle44.xml"/><Relationship Id="rId9" Type="http://schemas.openxmlformats.org/officeDocument/2006/relationships/diagramQuickStyle" Target="../diagrams/quickStyle4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7.xml"/><Relationship Id="rId3" Type="http://schemas.openxmlformats.org/officeDocument/2006/relationships/diagramLayout" Target="../diagrams/layout46.xml"/><Relationship Id="rId7" Type="http://schemas.openxmlformats.org/officeDocument/2006/relationships/diagramData" Target="../diagrams/data47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11" Type="http://schemas.microsoft.com/office/2007/relationships/diagramDrawing" Target="../diagrams/drawing47.xml"/><Relationship Id="rId5" Type="http://schemas.openxmlformats.org/officeDocument/2006/relationships/diagramColors" Target="../diagrams/colors46.xml"/><Relationship Id="rId10" Type="http://schemas.openxmlformats.org/officeDocument/2006/relationships/diagramColors" Target="../diagrams/colors47.xml"/><Relationship Id="rId4" Type="http://schemas.openxmlformats.org/officeDocument/2006/relationships/diagramQuickStyle" Target="../diagrams/quickStyle46.xml"/><Relationship Id="rId9" Type="http://schemas.openxmlformats.org/officeDocument/2006/relationships/diagramQuickStyle" Target="../diagrams/quickStyle4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diagramLayout" Target="../diagrams/layout49.xml"/><Relationship Id="rId7" Type="http://schemas.openxmlformats.org/officeDocument/2006/relationships/diagramData" Target="../diagrams/data50.xml"/><Relationship Id="rId12" Type="http://schemas.openxmlformats.org/officeDocument/2006/relationships/image" Target="../media/image27.jpeg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11" Type="http://schemas.microsoft.com/office/2007/relationships/diagramDrawing" Target="../diagrams/drawing50.xml"/><Relationship Id="rId5" Type="http://schemas.openxmlformats.org/officeDocument/2006/relationships/diagramColors" Target="../diagrams/colors49.xml"/><Relationship Id="rId10" Type="http://schemas.openxmlformats.org/officeDocument/2006/relationships/diagramColors" Target="../diagrams/colors50.xml"/><Relationship Id="rId4" Type="http://schemas.openxmlformats.org/officeDocument/2006/relationships/diagramQuickStyle" Target="../diagrams/quickStyle49.xml"/><Relationship Id="rId9" Type="http://schemas.openxmlformats.org/officeDocument/2006/relationships/diagramQuickStyle" Target="../diagrams/quickStyle5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2.xml"/><Relationship Id="rId13" Type="http://schemas.openxmlformats.org/officeDocument/2006/relationships/image" Target="../media/image28.png"/><Relationship Id="rId3" Type="http://schemas.openxmlformats.org/officeDocument/2006/relationships/diagramData" Target="../diagrams/data51.xml"/><Relationship Id="rId7" Type="http://schemas.microsoft.com/office/2007/relationships/diagramDrawing" Target="../diagrams/drawing51.xml"/><Relationship Id="rId12" Type="http://schemas.microsoft.com/office/2007/relationships/diagramDrawing" Target="../diagrams/drawing5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1.xml"/><Relationship Id="rId11" Type="http://schemas.openxmlformats.org/officeDocument/2006/relationships/diagramColors" Target="../diagrams/colors52.xml"/><Relationship Id="rId5" Type="http://schemas.openxmlformats.org/officeDocument/2006/relationships/diagramQuickStyle" Target="../diagrams/quickStyle51.xml"/><Relationship Id="rId15" Type="http://schemas.microsoft.com/office/2007/relationships/hdphoto" Target="../media/hdphoto1.wdp"/><Relationship Id="rId10" Type="http://schemas.openxmlformats.org/officeDocument/2006/relationships/diagramQuickStyle" Target="../diagrams/quickStyle52.xml"/><Relationship Id="rId4" Type="http://schemas.openxmlformats.org/officeDocument/2006/relationships/diagramLayout" Target="../diagrams/layout51.xml"/><Relationship Id="rId9" Type="http://schemas.openxmlformats.org/officeDocument/2006/relationships/diagramLayout" Target="../diagrams/layout52.xml"/><Relationship Id="rId1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4.xml"/><Relationship Id="rId13" Type="http://schemas.openxmlformats.org/officeDocument/2006/relationships/image" Target="../media/image31.svg"/><Relationship Id="rId3" Type="http://schemas.openxmlformats.org/officeDocument/2006/relationships/diagramLayout" Target="../diagrams/layout53.xml"/><Relationship Id="rId7" Type="http://schemas.openxmlformats.org/officeDocument/2006/relationships/diagramData" Target="../diagrams/data54.xml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diagramData" Target="../diagrams/data5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11" Type="http://schemas.microsoft.com/office/2007/relationships/diagramDrawing" Target="../diagrams/drawing54.xml"/><Relationship Id="rId5" Type="http://schemas.openxmlformats.org/officeDocument/2006/relationships/diagramColors" Target="../diagrams/colors53.xml"/><Relationship Id="rId15" Type="http://schemas.openxmlformats.org/officeDocument/2006/relationships/image" Target="../media/image33.svg"/><Relationship Id="rId10" Type="http://schemas.openxmlformats.org/officeDocument/2006/relationships/diagramColors" Target="../diagrams/colors54.xml"/><Relationship Id="rId4" Type="http://schemas.openxmlformats.org/officeDocument/2006/relationships/diagramQuickStyle" Target="../diagrams/quickStyle53.xml"/><Relationship Id="rId9" Type="http://schemas.openxmlformats.org/officeDocument/2006/relationships/diagramQuickStyle" Target="../diagrams/quickStyle54.xml"/><Relationship Id="rId1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diagramLayout" Target="../diagrams/layout56.xml"/><Relationship Id="rId3" Type="http://schemas.openxmlformats.org/officeDocument/2006/relationships/diagramLayout" Target="../diagrams/layout55.xml"/><Relationship Id="rId21" Type="http://schemas.microsoft.com/office/2007/relationships/diagramDrawing" Target="../diagrams/drawing56.xm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diagramData" Target="../diagrams/data56.xml"/><Relationship Id="rId2" Type="http://schemas.openxmlformats.org/officeDocument/2006/relationships/diagramData" Target="../diagrams/data55.xml"/><Relationship Id="rId16" Type="http://schemas.openxmlformats.org/officeDocument/2006/relationships/image" Target="../media/image45.svg"/><Relationship Id="rId20" Type="http://schemas.openxmlformats.org/officeDocument/2006/relationships/diagramColors" Target="../diagrams/colors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55.xml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19" Type="http://schemas.openxmlformats.org/officeDocument/2006/relationships/diagramQuickStyle" Target="../diagrams/quickStyle56.xml"/><Relationship Id="rId4" Type="http://schemas.openxmlformats.org/officeDocument/2006/relationships/diagramQuickStyle" Target="../diagrams/quickStyle55.xml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9.xml"/><Relationship Id="rId13" Type="http://schemas.openxmlformats.org/officeDocument/2006/relationships/image" Target="../media/image47.png"/><Relationship Id="rId3" Type="http://schemas.openxmlformats.org/officeDocument/2006/relationships/diagramLayout" Target="../diagrams/layout58.xml"/><Relationship Id="rId7" Type="http://schemas.openxmlformats.org/officeDocument/2006/relationships/diagramData" Target="../diagrams/data59.xml"/><Relationship Id="rId12" Type="http://schemas.openxmlformats.org/officeDocument/2006/relationships/image" Target="../media/image46.pn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8.xml"/><Relationship Id="rId11" Type="http://schemas.microsoft.com/office/2007/relationships/diagramDrawing" Target="../diagrams/drawing59.xml"/><Relationship Id="rId5" Type="http://schemas.openxmlformats.org/officeDocument/2006/relationships/diagramColors" Target="../diagrams/colors58.xml"/><Relationship Id="rId10" Type="http://schemas.openxmlformats.org/officeDocument/2006/relationships/diagramColors" Target="../diagrams/colors59.xml"/><Relationship Id="rId4" Type="http://schemas.openxmlformats.org/officeDocument/2006/relationships/diagramQuickStyle" Target="../diagrams/quickStyle58.xml"/><Relationship Id="rId9" Type="http://schemas.openxmlformats.org/officeDocument/2006/relationships/diagramQuickStyle" Target="../diagrams/quickStyle5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1.xml"/><Relationship Id="rId13" Type="http://schemas.openxmlformats.org/officeDocument/2006/relationships/image" Target="../media/image49.png"/><Relationship Id="rId3" Type="http://schemas.openxmlformats.org/officeDocument/2006/relationships/diagramLayout" Target="../diagrams/layout60.xml"/><Relationship Id="rId7" Type="http://schemas.openxmlformats.org/officeDocument/2006/relationships/diagramData" Target="../diagrams/data61.xml"/><Relationship Id="rId12" Type="http://schemas.openxmlformats.org/officeDocument/2006/relationships/image" Target="../media/image48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0.xml"/><Relationship Id="rId11" Type="http://schemas.microsoft.com/office/2007/relationships/diagramDrawing" Target="../diagrams/drawing61.xml"/><Relationship Id="rId5" Type="http://schemas.openxmlformats.org/officeDocument/2006/relationships/diagramColors" Target="../diagrams/colors60.xml"/><Relationship Id="rId10" Type="http://schemas.openxmlformats.org/officeDocument/2006/relationships/diagramColors" Target="../diagrams/colors61.xml"/><Relationship Id="rId4" Type="http://schemas.openxmlformats.org/officeDocument/2006/relationships/diagramQuickStyle" Target="../diagrams/quickStyle60.xml"/><Relationship Id="rId9" Type="http://schemas.openxmlformats.org/officeDocument/2006/relationships/diagramQuickStyle" Target="../diagrams/quickStyle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3.xml"/><Relationship Id="rId3" Type="http://schemas.openxmlformats.org/officeDocument/2006/relationships/diagramLayout" Target="../diagrams/layout62.xml"/><Relationship Id="rId7" Type="http://schemas.openxmlformats.org/officeDocument/2006/relationships/diagramData" Target="../diagrams/data63.xml"/><Relationship Id="rId12" Type="http://schemas.openxmlformats.org/officeDocument/2006/relationships/image" Target="../media/image50.jpe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11" Type="http://schemas.microsoft.com/office/2007/relationships/diagramDrawing" Target="../diagrams/drawing63.xml"/><Relationship Id="rId5" Type="http://schemas.openxmlformats.org/officeDocument/2006/relationships/diagramColors" Target="../diagrams/colors62.xml"/><Relationship Id="rId10" Type="http://schemas.openxmlformats.org/officeDocument/2006/relationships/diagramColors" Target="../diagrams/colors63.xml"/><Relationship Id="rId4" Type="http://schemas.openxmlformats.org/officeDocument/2006/relationships/diagramQuickStyle" Target="../diagrams/quickStyle62.xml"/><Relationship Id="rId9" Type="http://schemas.openxmlformats.org/officeDocument/2006/relationships/diagramQuickStyle" Target="../diagrams/quickStyle6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4.xml"/><Relationship Id="rId7" Type="http://schemas.microsoft.com/office/2007/relationships/diagramDrawing" Target="../diagrams/drawing64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4.xml"/><Relationship Id="rId5" Type="http://schemas.openxmlformats.org/officeDocument/2006/relationships/diagramQuickStyle" Target="../diagrams/quickStyle64.xml"/><Relationship Id="rId4" Type="http://schemas.openxmlformats.org/officeDocument/2006/relationships/diagramLayout" Target="../diagrams/layout6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6.xml"/><Relationship Id="rId3" Type="http://schemas.openxmlformats.org/officeDocument/2006/relationships/diagramLayout" Target="../diagrams/layout65.xml"/><Relationship Id="rId7" Type="http://schemas.openxmlformats.org/officeDocument/2006/relationships/diagramData" Target="../diagrams/data66.xml"/><Relationship Id="rId12" Type="http://schemas.openxmlformats.org/officeDocument/2006/relationships/image" Target="../media/image52.jpg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11" Type="http://schemas.microsoft.com/office/2007/relationships/diagramDrawing" Target="../diagrams/drawing66.xml"/><Relationship Id="rId5" Type="http://schemas.openxmlformats.org/officeDocument/2006/relationships/diagramColors" Target="../diagrams/colors65.xml"/><Relationship Id="rId10" Type="http://schemas.openxmlformats.org/officeDocument/2006/relationships/diagramColors" Target="../diagrams/colors66.xml"/><Relationship Id="rId4" Type="http://schemas.openxmlformats.org/officeDocument/2006/relationships/diagramQuickStyle" Target="../diagrams/quickStyle65.xml"/><Relationship Id="rId9" Type="http://schemas.openxmlformats.org/officeDocument/2006/relationships/diagramQuickStyle" Target="../diagrams/quickStyle6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8.xml"/><Relationship Id="rId3" Type="http://schemas.openxmlformats.org/officeDocument/2006/relationships/diagramLayout" Target="../diagrams/layout67.xml"/><Relationship Id="rId7" Type="http://schemas.openxmlformats.org/officeDocument/2006/relationships/diagramData" Target="../diagrams/data68.xml"/><Relationship Id="rId12" Type="http://schemas.openxmlformats.org/officeDocument/2006/relationships/image" Target="../media/image53.jpg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7.xml"/><Relationship Id="rId11" Type="http://schemas.microsoft.com/office/2007/relationships/diagramDrawing" Target="../diagrams/drawing68.xml"/><Relationship Id="rId5" Type="http://schemas.openxmlformats.org/officeDocument/2006/relationships/diagramColors" Target="../diagrams/colors67.xml"/><Relationship Id="rId10" Type="http://schemas.openxmlformats.org/officeDocument/2006/relationships/diagramColors" Target="../diagrams/colors68.xml"/><Relationship Id="rId4" Type="http://schemas.openxmlformats.org/officeDocument/2006/relationships/diagramQuickStyle" Target="../diagrams/quickStyle67.xml"/><Relationship Id="rId9" Type="http://schemas.openxmlformats.org/officeDocument/2006/relationships/diagramQuickStyle" Target="../diagrams/quickStyle6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69.xml"/><Relationship Id="rId7" Type="http://schemas.openxmlformats.org/officeDocument/2006/relationships/diagramData" Target="../diagrams/data70.xml"/><Relationship Id="rId12" Type="http://schemas.openxmlformats.org/officeDocument/2006/relationships/image" Target="../media/image54.jpeg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9.xml"/><Relationship Id="rId11" Type="http://schemas.microsoft.com/office/2007/relationships/diagramDrawing" Target="../diagrams/drawing70.xml"/><Relationship Id="rId5" Type="http://schemas.openxmlformats.org/officeDocument/2006/relationships/diagramColors" Target="../diagrams/colors69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69.xml"/><Relationship Id="rId9" Type="http://schemas.openxmlformats.org/officeDocument/2006/relationships/diagramQuickStyle" Target="../diagrams/quickStyle7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2.xml"/><Relationship Id="rId3" Type="http://schemas.openxmlformats.org/officeDocument/2006/relationships/diagramLayout" Target="../diagrams/layout71.xml"/><Relationship Id="rId7" Type="http://schemas.openxmlformats.org/officeDocument/2006/relationships/diagramData" Target="../diagrams/data72.xml"/><Relationship Id="rId12" Type="http://schemas.openxmlformats.org/officeDocument/2006/relationships/image" Target="../media/image55.jpg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1.xml"/><Relationship Id="rId11" Type="http://schemas.microsoft.com/office/2007/relationships/diagramDrawing" Target="../diagrams/drawing72.xml"/><Relationship Id="rId5" Type="http://schemas.openxmlformats.org/officeDocument/2006/relationships/diagramColors" Target="../diagrams/colors71.xml"/><Relationship Id="rId10" Type="http://schemas.openxmlformats.org/officeDocument/2006/relationships/diagramColors" Target="../diagrams/colors72.xml"/><Relationship Id="rId4" Type="http://schemas.openxmlformats.org/officeDocument/2006/relationships/diagramQuickStyle" Target="../diagrams/quickStyle71.xml"/><Relationship Id="rId9" Type="http://schemas.openxmlformats.org/officeDocument/2006/relationships/diagramQuickStyle" Target="../diagrams/quickStyle72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diagramDrawing" Target="../diagrams/drawing74.xml"/><Relationship Id="rId3" Type="http://schemas.openxmlformats.org/officeDocument/2006/relationships/diagramLayout" Target="../diagrams/layout73.xml"/><Relationship Id="rId7" Type="http://schemas.openxmlformats.org/officeDocument/2006/relationships/image" Target="../media/image56.png"/><Relationship Id="rId12" Type="http://schemas.openxmlformats.org/officeDocument/2006/relationships/diagramColors" Target="../diagrams/colors74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3.xml"/><Relationship Id="rId11" Type="http://schemas.openxmlformats.org/officeDocument/2006/relationships/diagramQuickStyle" Target="../diagrams/quickStyle74.xml"/><Relationship Id="rId5" Type="http://schemas.openxmlformats.org/officeDocument/2006/relationships/diagramColors" Target="../diagrams/colors73.xml"/><Relationship Id="rId15" Type="http://schemas.microsoft.com/office/2007/relationships/hdphoto" Target="../media/hdphoto3.wdp"/><Relationship Id="rId10" Type="http://schemas.openxmlformats.org/officeDocument/2006/relationships/diagramLayout" Target="../diagrams/layout74.xml"/><Relationship Id="rId4" Type="http://schemas.openxmlformats.org/officeDocument/2006/relationships/diagramQuickStyle" Target="../diagrams/quickStyle73.xml"/><Relationship Id="rId9" Type="http://schemas.openxmlformats.org/officeDocument/2006/relationships/diagramData" Target="../diagrams/data74.xml"/><Relationship Id="rId1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6.xml"/><Relationship Id="rId13" Type="http://schemas.openxmlformats.org/officeDocument/2006/relationships/image" Target="../media/image59.png"/><Relationship Id="rId3" Type="http://schemas.openxmlformats.org/officeDocument/2006/relationships/diagramLayout" Target="../diagrams/layout75.xml"/><Relationship Id="rId7" Type="http://schemas.openxmlformats.org/officeDocument/2006/relationships/diagramData" Target="../diagrams/data76.xml"/><Relationship Id="rId12" Type="http://schemas.openxmlformats.org/officeDocument/2006/relationships/image" Target="../media/image58.jpeg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5.xml"/><Relationship Id="rId11" Type="http://schemas.microsoft.com/office/2007/relationships/diagramDrawing" Target="../diagrams/drawing76.xml"/><Relationship Id="rId5" Type="http://schemas.openxmlformats.org/officeDocument/2006/relationships/diagramColors" Target="../diagrams/colors75.xml"/><Relationship Id="rId10" Type="http://schemas.openxmlformats.org/officeDocument/2006/relationships/diagramColors" Target="../diagrams/colors76.xml"/><Relationship Id="rId4" Type="http://schemas.openxmlformats.org/officeDocument/2006/relationships/diagramQuickStyle" Target="../diagrams/quickStyle75.xml"/><Relationship Id="rId9" Type="http://schemas.openxmlformats.org/officeDocument/2006/relationships/diagramQuickStyle" Target="../diagrams/quickStyle7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9.xml"/><Relationship Id="rId13" Type="http://schemas.microsoft.com/office/2007/relationships/hdphoto" Target="../media/hdphoto4.wdp"/><Relationship Id="rId3" Type="http://schemas.openxmlformats.org/officeDocument/2006/relationships/diagramLayout" Target="../diagrams/layout78.xml"/><Relationship Id="rId7" Type="http://schemas.openxmlformats.org/officeDocument/2006/relationships/diagramData" Target="../diagrams/data79.xml"/><Relationship Id="rId12" Type="http://schemas.openxmlformats.org/officeDocument/2006/relationships/image" Target="../media/image61.png"/><Relationship Id="rId2" Type="http://schemas.openxmlformats.org/officeDocument/2006/relationships/diagramData" Target="../diagrams/data7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8.xml"/><Relationship Id="rId11" Type="http://schemas.microsoft.com/office/2007/relationships/diagramDrawing" Target="../diagrams/drawing79.xml"/><Relationship Id="rId5" Type="http://schemas.openxmlformats.org/officeDocument/2006/relationships/diagramColors" Target="../diagrams/colors78.xml"/><Relationship Id="rId15" Type="http://schemas.microsoft.com/office/2007/relationships/hdphoto" Target="../media/hdphoto5.wdp"/><Relationship Id="rId10" Type="http://schemas.openxmlformats.org/officeDocument/2006/relationships/diagramColors" Target="../diagrams/colors79.xml"/><Relationship Id="rId4" Type="http://schemas.openxmlformats.org/officeDocument/2006/relationships/diagramQuickStyle" Target="../diagrams/quickStyle78.xml"/><Relationship Id="rId9" Type="http://schemas.openxmlformats.org/officeDocument/2006/relationships/diagramQuickStyle" Target="../diagrams/quickStyle79.xml"/><Relationship Id="rId1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4.jpe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0.xml"/><Relationship Id="rId7" Type="http://schemas.openxmlformats.org/officeDocument/2006/relationships/image" Target="../media/image63.jpeg"/><Relationship Id="rId2" Type="http://schemas.openxmlformats.org/officeDocument/2006/relationships/diagramData" Target="../diagrams/data8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0.xml"/><Relationship Id="rId5" Type="http://schemas.openxmlformats.org/officeDocument/2006/relationships/diagramColors" Target="../diagrams/colors80.xml"/><Relationship Id="rId4" Type="http://schemas.openxmlformats.org/officeDocument/2006/relationships/diagramQuickStyle" Target="../diagrams/quickStyle8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2.xml"/><Relationship Id="rId13" Type="http://schemas.openxmlformats.org/officeDocument/2006/relationships/image" Target="../media/image65.jpeg"/><Relationship Id="rId3" Type="http://schemas.openxmlformats.org/officeDocument/2006/relationships/diagramLayout" Target="../diagrams/layout81.xml"/><Relationship Id="rId7" Type="http://schemas.openxmlformats.org/officeDocument/2006/relationships/diagramData" Target="../diagrams/data82.xml"/><Relationship Id="rId12" Type="http://schemas.openxmlformats.org/officeDocument/2006/relationships/image" Target="../media/image64.jpeg"/><Relationship Id="rId2" Type="http://schemas.openxmlformats.org/officeDocument/2006/relationships/diagramData" Target="../diagrams/data8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1.xml"/><Relationship Id="rId11" Type="http://schemas.microsoft.com/office/2007/relationships/diagramDrawing" Target="../diagrams/drawing82.xml"/><Relationship Id="rId5" Type="http://schemas.openxmlformats.org/officeDocument/2006/relationships/diagramColors" Target="../diagrams/colors81.xml"/><Relationship Id="rId10" Type="http://schemas.openxmlformats.org/officeDocument/2006/relationships/diagramColors" Target="../diagrams/colors82.xml"/><Relationship Id="rId4" Type="http://schemas.openxmlformats.org/officeDocument/2006/relationships/diagramQuickStyle" Target="../diagrams/quickStyle81.xml"/><Relationship Id="rId9" Type="http://schemas.openxmlformats.org/officeDocument/2006/relationships/diagramQuickStyle" Target="../diagrams/quickStyle8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3.xml"/><Relationship Id="rId7" Type="http://schemas.microsoft.com/office/2007/relationships/diagramDrawing" Target="../diagrams/drawing83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4" Type="http://schemas.openxmlformats.org/officeDocument/2006/relationships/diagramLayout" Target="../diagrams/layout8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5.xml"/><Relationship Id="rId3" Type="http://schemas.openxmlformats.org/officeDocument/2006/relationships/diagramLayout" Target="../diagrams/layout84.xml"/><Relationship Id="rId7" Type="http://schemas.openxmlformats.org/officeDocument/2006/relationships/diagramData" Target="../diagrams/data85.xml"/><Relationship Id="rId12" Type="http://schemas.openxmlformats.org/officeDocument/2006/relationships/image" Target="../media/image67.png"/><Relationship Id="rId2" Type="http://schemas.openxmlformats.org/officeDocument/2006/relationships/diagramData" Target="../diagrams/data8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4.xml"/><Relationship Id="rId11" Type="http://schemas.microsoft.com/office/2007/relationships/diagramDrawing" Target="../diagrams/drawing85.xml"/><Relationship Id="rId5" Type="http://schemas.openxmlformats.org/officeDocument/2006/relationships/diagramColors" Target="../diagrams/colors84.xml"/><Relationship Id="rId10" Type="http://schemas.openxmlformats.org/officeDocument/2006/relationships/diagramColors" Target="../diagrams/colors85.xml"/><Relationship Id="rId4" Type="http://schemas.openxmlformats.org/officeDocument/2006/relationships/diagramQuickStyle" Target="../diagrams/quickStyle84.xml"/><Relationship Id="rId9" Type="http://schemas.openxmlformats.org/officeDocument/2006/relationships/diagramQuickStyle" Target="../diagrams/quickStyle8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12" Type="http://schemas.microsoft.com/office/2007/relationships/diagramDrawing" Target="../diagrams/drawing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0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Layout" Target="../diagrams/layout9.xml"/><Relationship Id="rId7" Type="http://schemas.openxmlformats.org/officeDocument/2006/relationships/image" Target="../media/image6.png"/><Relationship Id="rId12" Type="http://schemas.microsoft.com/office/2007/relationships/diagramDrawing" Target="../diagrams/drawing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diagramColors" Target="../diagrams/colors10.xml"/><Relationship Id="rId5" Type="http://schemas.openxmlformats.org/officeDocument/2006/relationships/diagramColors" Target="../diagrams/colors9.xml"/><Relationship Id="rId10" Type="http://schemas.openxmlformats.org/officeDocument/2006/relationships/diagramQuickStyle" Target="../diagrams/quickStyle10.xml"/><Relationship Id="rId4" Type="http://schemas.openxmlformats.org/officeDocument/2006/relationships/diagramQuickStyle" Target="../diagrams/quickStyle9.xml"/><Relationship Id="rId9" Type="http://schemas.openxmlformats.org/officeDocument/2006/relationships/diagramLayout" Target="../diagrams/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7.pn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8.png"/><Relationship Id="rId12" Type="http://schemas.microsoft.com/office/2007/relationships/diagramDrawing" Target="../diagrams/drawing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openxmlformats.org/officeDocument/2006/relationships/diagramColors" Target="../diagrams/colors14.xml"/><Relationship Id="rId5" Type="http://schemas.openxmlformats.org/officeDocument/2006/relationships/diagramColors" Target="../diagrams/colors13.xml"/><Relationship Id="rId10" Type="http://schemas.openxmlformats.org/officeDocument/2006/relationships/diagramQuickStyle" Target="../diagrams/quickStyle14.xml"/><Relationship Id="rId4" Type="http://schemas.openxmlformats.org/officeDocument/2006/relationships/diagramQuickStyle" Target="../diagrams/quickStyle13.xml"/><Relationship Id="rId9" Type="http://schemas.openxmlformats.org/officeDocument/2006/relationships/diagramLayout" Target="../diagrams/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7E63C-1AAD-2645-AD88-AB4F916B1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6500" dirty="0"/>
              <a:t>BOXING BOTS</a:t>
            </a:r>
            <a:endParaRPr lang="en-ID" sz="6500" dirty="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ed and black robot on wheels&#10;&#10;Description automatically generated">
            <a:extLst>
              <a:ext uri="{FF2B5EF4-FFF2-40B4-BE49-F238E27FC236}">
                <a16:creationId xmlns:a16="http://schemas.microsoft.com/office/drawing/2014/main" id="{84FC706D-DF12-17B0-60CA-847A0C5B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 r="-4" b="-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5793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4784DB-17DA-485A-60D0-690DCF387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822622"/>
              </p:ext>
            </p:extLst>
          </p:nvPr>
        </p:nvGraphicFramePr>
        <p:xfrm>
          <a:off x="0" y="1"/>
          <a:ext cx="12191999" cy="11405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75D02BA8-C6CF-9D60-D7CB-A8AA398EF28C}"/>
              </a:ext>
            </a:extLst>
          </p:cNvPr>
          <p:cNvSpPr/>
          <p:nvPr/>
        </p:nvSpPr>
        <p:spPr>
          <a:xfrm rot="5400000">
            <a:off x="5606793" y="1508589"/>
            <a:ext cx="978408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36AC78-BCFC-A315-295A-1E83FC009A46}"/>
              </a:ext>
            </a:extLst>
          </p:cNvPr>
          <p:cNvSpPr/>
          <p:nvPr/>
        </p:nvSpPr>
        <p:spPr>
          <a:xfrm>
            <a:off x="2492476" y="2118950"/>
            <a:ext cx="7207045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329EB8F-83E0-9F7C-A57D-B2DD9489C793}"/>
              </a:ext>
            </a:extLst>
          </p:cNvPr>
          <p:cNvSpPr/>
          <p:nvPr/>
        </p:nvSpPr>
        <p:spPr>
          <a:xfrm rot="5400000">
            <a:off x="2058773" y="2536944"/>
            <a:ext cx="978408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614CD9A-47B2-86D0-3CF3-32441584A2F7}"/>
              </a:ext>
            </a:extLst>
          </p:cNvPr>
          <p:cNvSpPr/>
          <p:nvPr/>
        </p:nvSpPr>
        <p:spPr>
          <a:xfrm rot="5400000">
            <a:off x="9154817" y="2486996"/>
            <a:ext cx="978408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B3DC844-F709-81CD-10B0-A48A634919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4159981"/>
              </p:ext>
            </p:extLst>
          </p:nvPr>
        </p:nvGraphicFramePr>
        <p:xfrm>
          <a:off x="1238648" y="3097359"/>
          <a:ext cx="2618658" cy="90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1993D0D-631D-8BAB-D450-5495332CC8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459760"/>
              </p:ext>
            </p:extLst>
          </p:nvPr>
        </p:nvGraphicFramePr>
        <p:xfrm>
          <a:off x="8334692" y="3097359"/>
          <a:ext cx="2618658" cy="90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AA95E9-BBC9-1A1D-D57C-2DDDCDE4274A}"/>
              </a:ext>
            </a:extLst>
          </p:cNvPr>
          <p:cNvSpPr/>
          <p:nvPr/>
        </p:nvSpPr>
        <p:spPr>
          <a:xfrm rot="5400000">
            <a:off x="2287597" y="4088651"/>
            <a:ext cx="409755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736391B-8F63-F9BE-B2B1-8603B69124A4}"/>
              </a:ext>
            </a:extLst>
          </p:cNvPr>
          <p:cNvSpPr/>
          <p:nvPr/>
        </p:nvSpPr>
        <p:spPr>
          <a:xfrm rot="5400000">
            <a:off x="9494643" y="4078818"/>
            <a:ext cx="409755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 descr="A black device with a red wire">
            <a:extLst>
              <a:ext uri="{FF2B5EF4-FFF2-40B4-BE49-F238E27FC236}">
                <a16:creationId xmlns:a16="http://schemas.microsoft.com/office/drawing/2014/main" id="{539D143B-5FFD-5791-10D6-CC2CD75A1F1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8" y="4311506"/>
            <a:ext cx="2195331" cy="1961475"/>
          </a:xfrm>
          <a:prstGeom prst="rect">
            <a:avLst/>
          </a:prstGeom>
        </p:spPr>
      </p:pic>
      <p:pic>
        <p:nvPicPr>
          <p:cNvPr id="18" name="Picture 8" descr="Single Phase 400 W Bo Motor Wheels, For Robotics at Rs 23 in New Delhi |  ID: 20316771591">
            <a:extLst>
              <a:ext uri="{FF2B5EF4-FFF2-40B4-BE49-F238E27FC236}">
                <a16:creationId xmlns:a16="http://schemas.microsoft.com/office/drawing/2014/main" id="{5A17BACD-F2AF-6EB4-89D4-D07D47F53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143" y="4606068"/>
            <a:ext cx="1964753" cy="137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48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7D91C86-3E68-3830-93B2-FD19F1EB5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095335"/>
              </p:ext>
            </p:extLst>
          </p:nvPr>
        </p:nvGraphicFramePr>
        <p:xfrm>
          <a:off x="0" y="1347010"/>
          <a:ext cx="12192000" cy="596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776651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71374422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71025869"/>
                    </a:ext>
                  </a:extLst>
                </a:gridCol>
              </a:tblGrid>
              <a:tr h="688960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Feature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Servo Motor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BO Motor (DC Motor)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632325"/>
                  </a:ext>
                </a:extLst>
              </a:tr>
              <a:tr h="68896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bg1"/>
                          </a:solidFill>
                        </a:rPr>
                        <a:t>Control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Controlled by PWM signals for precise angular positioning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Controlled by varying voltage or current, allowing continuous rotation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425895"/>
                  </a:ext>
                </a:extLst>
              </a:tr>
              <a:tr h="68896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bg1"/>
                          </a:solidFill>
                        </a:rPr>
                        <a:t>Position Control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Provides precise control over position and can hold a specific angle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Lacks positional feedback, so exact position control is difficult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886092"/>
                  </a:ext>
                </a:extLst>
              </a:tr>
              <a:tr h="68896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bg1"/>
                          </a:solidFill>
                        </a:rPr>
                        <a:t>Rotation Type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Typically limited to ~180° rotation (standard); some allow 360°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Capable of continuous 360° rotation</a:t>
                      </a:r>
                      <a:endParaRPr lang="en-ID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51406"/>
                  </a:ext>
                </a:extLst>
              </a:tr>
              <a:tr h="68896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bg1"/>
                          </a:solidFill>
                        </a:rPr>
                        <a:t>Torque and Speed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torque at low speeds, suitable for precise movements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Higher speeds with variable torque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904719"/>
                  </a:ext>
                </a:extLst>
              </a:tr>
              <a:tr h="68896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bg1"/>
                          </a:solidFill>
                        </a:rPr>
                        <a:t>Control Circuit Complexity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Requires PWM signal and often a microcontroller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 control with power supply, though speed/direction need extra components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425554"/>
                  </a:ext>
                </a:extLst>
              </a:tr>
              <a:tr h="68896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bg1"/>
                          </a:solidFill>
                        </a:rPr>
                        <a:t>Application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in robotics, RC planes, and applications needing precise movement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Common in wheels of low-cost robotic cars and other continuous rotation tasks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31401"/>
                  </a:ext>
                </a:extLst>
              </a:tr>
              <a:tr h="688960">
                <a:tc>
                  <a:txBody>
                    <a:bodyPr/>
                    <a:lstStyle/>
                    <a:p>
                      <a:pPr algn="ctr"/>
                      <a:r>
                        <a:rPr lang="en-ID" dirty="0">
                          <a:solidFill>
                            <a:schemeClr val="bg1"/>
                          </a:solidFill>
                        </a:rPr>
                        <a:t>Cost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Generally, more expensive due to internal control and feedback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Less expensive and widely available in different voltages and sizes</a:t>
                      </a:r>
                      <a:endParaRPr lang="en-ID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81862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5F68FD4-16AA-786B-2C8D-705E8D18D0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4808398"/>
              </p:ext>
            </p:extLst>
          </p:nvPr>
        </p:nvGraphicFramePr>
        <p:xfrm>
          <a:off x="0" y="0"/>
          <a:ext cx="12192000" cy="1347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410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BDDBC92-4139-A5AC-926D-B87721D1E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267593"/>
              </p:ext>
            </p:extLst>
          </p:nvPr>
        </p:nvGraphicFramePr>
        <p:xfrm>
          <a:off x="0" y="0"/>
          <a:ext cx="12192000" cy="1297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2D11FF01-972F-BD58-8325-F1917CFED8FD}"/>
              </a:ext>
            </a:extLst>
          </p:cNvPr>
          <p:cNvSpPr/>
          <p:nvPr/>
        </p:nvSpPr>
        <p:spPr>
          <a:xfrm rot="5400000">
            <a:off x="5606793" y="1656072"/>
            <a:ext cx="978408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115781-8502-8C0C-4E35-FDE9EBB2BCEB}"/>
              </a:ext>
            </a:extLst>
          </p:cNvPr>
          <p:cNvSpPr/>
          <p:nvPr/>
        </p:nvSpPr>
        <p:spPr>
          <a:xfrm>
            <a:off x="2492476" y="2266436"/>
            <a:ext cx="7207045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9344699-531A-A845-421E-85B8ECC63878}"/>
              </a:ext>
            </a:extLst>
          </p:cNvPr>
          <p:cNvSpPr/>
          <p:nvPr/>
        </p:nvSpPr>
        <p:spPr>
          <a:xfrm rot="5400000">
            <a:off x="2058773" y="2684430"/>
            <a:ext cx="978408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7BF2C22-D6AE-848C-2617-D0B8CE83B38B}"/>
              </a:ext>
            </a:extLst>
          </p:cNvPr>
          <p:cNvSpPr/>
          <p:nvPr/>
        </p:nvSpPr>
        <p:spPr>
          <a:xfrm rot="5400000">
            <a:off x="9154817" y="2634482"/>
            <a:ext cx="978408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E0E8636-C8DE-2A12-E024-D01D32511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266183"/>
              </p:ext>
            </p:extLst>
          </p:nvPr>
        </p:nvGraphicFramePr>
        <p:xfrm>
          <a:off x="1248480" y="3313669"/>
          <a:ext cx="2618658" cy="907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024F59B-3838-A362-506B-18F5A5C652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8130690"/>
              </p:ext>
            </p:extLst>
          </p:nvPr>
        </p:nvGraphicFramePr>
        <p:xfrm>
          <a:off x="8334691" y="3244843"/>
          <a:ext cx="2815089" cy="1025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1" name="Arrow: Right 10">
            <a:extLst>
              <a:ext uri="{FF2B5EF4-FFF2-40B4-BE49-F238E27FC236}">
                <a16:creationId xmlns:a16="http://schemas.microsoft.com/office/drawing/2014/main" id="{84A81139-DBEB-900A-29F9-1A2DD11CE6DB}"/>
              </a:ext>
            </a:extLst>
          </p:cNvPr>
          <p:cNvSpPr/>
          <p:nvPr/>
        </p:nvSpPr>
        <p:spPr>
          <a:xfrm rot="5400000">
            <a:off x="2297429" y="4304961"/>
            <a:ext cx="409755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F90A482-5B87-714D-0997-D29AA62440A9}"/>
              </a:ext>
            </a:extLst>
          </p:cNvPr>
          <p:cNvSpPr/>
          <p:nvPr/>
        </p:nvSpPr>
        <p:spPr>
          <a:xfrm rot="5400000">
            <a:off x="9494643" y="4295128"/>
            <a:ext cx="409755" cy="24231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8" name="Picture 4" descr="Microprocessor Chip">
            <a:extLst>
              <a:ext uri="{FF2B5EF4-FFF2-40B4-BE49-F238E27FC236}">
                <a16:creationId xmlns:a16="http://schemas.microsoft.com/office/drawing/2014/main" id="{BCCAB660-B7B7-B74E-4F89-25F9BD59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957" y="4630996"/>
            <a:ext cx="214312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deMCU ESP32 - 3D model by Stichting Consortium Beroepsonderwijs (@scb3d)  [a09ed2e]">
            <a:extLst>
              <a:ext uri="{FF2B5EF4-FFF2-40B4-BE49-F238E27FC236}">
                <a16:creationId xmlns:a16="http://schemas.microsoft.com/office/drawing/2014/main" id="{07609B2D-6E1D-2D73-BAA7-FC2D15AEF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45" y="4748981"/>
            <a:ext cx="3233721" cy="181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03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EC42BD-C1A2-9F88-2400-BB111E373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634804"/>
              </p:ext>
            </p:extLst>
          </p:nvPr>
        </p:nvGraphicFramePr>
        <p:xfrm>
          <a:off x="0" y="1543664"/>
          <a:ext cx="12192000" cy="6064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1858">
                  <a:extLst>
                    <a:ext uri="{9D8B030D-6E8A-4147-A177-3AD203B41FA5}">
                      <a16:colId xmlns:a16="http://schemas.microsoft.com/office/drawing/2014/main" val="1405956585"/>
                    </a:ext>
                  </a:extLst>
                </a:gridCol>
                <a:gridCol w="5306142">
                  <a:extLst>
                    <a:ext uri="{9D8B030D-6E8A-4147-A177-3AD203B41FA5}">
                      <a16:colId xmlns:a16="http://schemas.microsoft.com/office/drawing/2014/main" val="1853561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77822017"/>
                    </a:ext>
                  </a:extLst>
                </a:gridCol>
              </a:tblGrid>
              <a:tr h="664292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Feature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Microprocessor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Microcontroller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7769"/>
                  </a:ext>
                </a:extLst>
              </a:tr>
              <a:tr h="664292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Definition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central processing unit (CPU) on a single chip, primarily focused on data processing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complete system with CPU, memory, and peripherals on a single chip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485093"/>
                  </a:ext>
                </a:extLst>
              </a:tr>
              <a:tr h="664292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Primary Use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in general-purpose computers, desktops, and laptops for high-performance computing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in embedded systems, appliances, and control-based applications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546259"/>
                  </a:ext>
                </a:extLst>
              </a:tr>
              <a:tr h="664292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Components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Contains CPU only; memory, I/O, and peripherals are external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Integrates CPU, memory (RAM/ROM), I/O ports, and peripherals on a single chip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391143"/>
                  </a:ext>
                </a:extLst>
              </a:tr>
              <a:tr h="664292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Power Consumption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Generally, consumes more power due to higher processing capabilities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Consumes less power, optimized for low-power applications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656750"/>
                  </a:ext>
                </a:extLst>
              </a:tr>
              <a:tr h="664292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Cost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Typically, more expensive as it requires additional components for complete functionality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Generally cheaper as it combines several components into one chip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67863"/>
                  </a:ext>
                </a:extLst>
              </a:tr>
              <a:tr h="664292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Complexity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More complex and requires external components to function fully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Simpler design, often self-contained, and ready to use in applications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078661"/>
                  </a:ext>
                </a:extLst>
              </a:tr>
              <a:tr h="664292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Applications</a:t>
                      </a:r>
                    </a:p>
                  </a:txBody>
                  <a:tcPr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in high-performance computing, gaming systems, and advanced computing tasks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Used in embedded systems like IoT devices, robotics, home appliances, and automotive systems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58347"/>
                  </a:ext>
                </a:extLst>
              </a:tr>
            </a:tbl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92ACEF2-E737-6A45-ED04-AFAEE9838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496255"/>
              </p:ext>
            </p:extLst>
          </p:nvPr>
        </p:nvGraphicFramePr>
        <p:xfrm>
          <a:off x="0" y="0"/>
          <a:ext cx="12192000" cy="1337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934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9EE987C-996A-E032-A130-0147207C5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548278"/>
              </p:ext>
            </p:extLst>
          </p:nvPr>
        </p:nvGraphicFramePr>
        <p:xfrm>
          <a:off x="0" y="609592"/>
          <a:ext cx="12192000" cy="3765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994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7118624-E371-667D-AD7F-38CB3C86870A}"/>
              </a:ext>
            </a:extLst>
          </p:cNvPr>
          <p:cNvGrpSpPr/>
          <p:nvPr/>
        </p:nvGrpSpPr>
        <p:grpSpPr>
          <a:xfrm>
            <a:off x="5631" y="0"/>
            <a:ext cx="9799822" cy="6686064"/>
            <a:chOff x="339919" y="0"/>
            <a:chExt cx="9799822" cy="668606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1D91555-5090-C4F7-B17F-A7FDAA5E6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919" y="0"/>
              <a:ext cx="5644601" cy="6686064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657955-040A-2F88-9031-F5083B565058}"/>
                </a:ext>
              </a:extLst>
            </p:cNvPr>
            <p:cNvGrpSpPr/>
            <p:nvPr/>
          </p:nvGrpSpPr>
          <p:grpSpPr>
            <a:xfrm>
              <a:off x="560439" y="883556"/>
              <a:ext cx="9579302" cy="2604187"/>
              <a:chOff x="560439" y="883556"/>
              <a:chExt cx="9579302" cy="2604187"/>
            </a:xfrm>
          </p:grpSpPr>
          <p:cxnSp>
            <p:nvCxnSpPr>
              <p:cNvPr id="58" name="Connector: Elbow 57">
                <a:extLst>
                  <a:ext uri="{FF2B5EF4-FFF2-40B4-BE49-F238E27FC236}">
                    <a16:creationId xmlns:a16="http://schemas.microsoft.com/office/drawing/2014/main" id="{FFB25F96-0FD4-1308-DF1F-360E802B44EA}"/>
                  </a:ext>
                </a:extLst>
              </p:cNvPr>
              <p:cNvCxnSpPr>
                <a:cxnSpLocks/>
                <a:endCxn id="53" idx="1"/>
              </p:cNvCxnSpPr>
              <p:nvPr/>
            </p:nvCxnSpPr>
            <p:spPr>
              <a:xfrm>
                <a:off x="560439" y="913067"/>
                <a:ext cx="7750915" cy="521073"/>
              </a:xfrm>
              <a:prstGeom prst="bentConnector3">
                <a:avLst>
                  <a:gd name="adj1" fmla="val -176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50FC0124-3481-6F86-61E4-BB27C657D141}"/>
                  </a:ext>
                </a:extLst>
              </p:cNvPr>
              <p:cNvCxnSpPr>
                <a:cxnSpLocks/>
                <a:endCxn id="54" idx="1"/>
              </p:cNvCxnSpPr>
              <p:nvPr/>
            </p:nvCxnSpPr>
            <p:spPr>
              <a:xfrm>
                <a:off x="747853" y="1002248"/>
                <a:ext cx="7563501" cy="997890"/>
              </a:xfrm>
              <a:prstGeom prst="bentConnector3">
                <a:avLst>
                  <a:gd name="adj1" fmla="val 876"/>
                </a:avLst>
              </a:prstGeom>
              <a:ln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8650B7EE-54B4-7A83-37F8-2D38D9A6A261}"/>
                  </a:ext>
                </a:extLst>
              </p:cNvPr>
              <p:cNvCxnSpPr>
                <a:cxnSpLocks/>
                <a:endCxn id="55" idx="1"/>
              </p:cNvCxnSpPr>
              <p:nvPr/>
            </p:nvCxnSpPr>
            <p:spPr>
              <a:xfrm>
                <a:off x="1144516" y="883556"/>
                <a:ext cx="7166839" cy="1708773"/>
              </a:xfrm>
              <a:prstGeom prst="bentConnector3">
                <a:avLst>
                  <a:gd name="adj1" fmla="val 95"/>
                </a:avLst>
              </a:prstGeom>
              <a:ln>
                <a:solidFill>
                  <a:srgbClr val="7030A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0059733D-0305-2AF5-0BF4-0067CA37DE09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>
                <a:off x="1779046" y="925380"/>
                <a:ext cx="6412559" cy="2377697"/>
              </a:xfrm>
              <a:prstGeom prst="bentConnector3">
                <a:avLst>
                  <a:gd name="adj1" fmla="val 182"/>
                </a:avLst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EC34CEB-3C67-B562-E331-C1EA2A2ABA12}"/>
                  </a:ext>
                </a:extLst>
              </p:cNvPr>
              <p:cNvSpPr txBox="1"/>
              <p:nvPr/>
            </p:nvSpPr>
            <p:spPr>
              <a:xfrm>
                <a:off x="8191605" y="3118411"/>
                <a:ext cx="1828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0" dirty="0">
                    <a:effectLst/>
                    <a:latin typeface="Helvetica Neue"/>
                  </a:rPr>
                  <a:t>Board Selection</a:t>
                </a:r>
                <a:endParaRPr lang="en-ID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6BD15E-2613-0030-21FE-0A219B946117}"/>
                  </a:ext>
                </a:extLst>
              </p:cNvPr>
              <p:cNvSpPr txBox="1"/>
              <p:nvPr/>
            </p:nvSpPr>
            <p:spPr>
              <a:xfrm>
                <a:off x="8311355" y="2407663"/>
                <a:ext cx="1828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 Debugging</a:t>
                </a:r>
                <a:endParaRPr lang="en-ID" dirty="0"/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B85C8BB-C974-31BC-1808-395F0AE94759}"/>
                  </a:ext>
                </a:extLst>
              </p:cNvPr>
              <p:cNvSpPr txBox="1"/>
              <p:nvPr/>
            </p:nvSpPr>
            <p:spPr>
              <a:xfrm>
                <a:off x="8311354" y="1815472"/>
                <a:ext cx="1361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Upload</a:t>
                </a:r>
                <a:endParaRPr lang="en-ID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3F376F1-BA73-93B3-82A8-61B9FCCBA87C}"/>
                  </a:ext>
                </a:extLst>
              </p:cNvPr>
              <p:cNvSpPr txBox="1"/>
              <p:nvPr/>
            </p:nvSpPr>
            <p:spPr>
              <a:xfrm>
                <a:off x="8311354" y="1211281"/>
                <a:ext cx="538935" cy="445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	 Verify</a:t>
                </a:r>
                <a:endParaRPr lang="en-ID"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6BDB0F4-CC9F-0D6A-0E77-8B6D7B287700}"/>
              </a:ext>
            </a:extLst>
          </p:cNvPr>
          <p:cNvGrpSpPr/>
          <p:nvPr/>
        </p:nvGrpSpPr>
        <p:grpSpPr>
          <a:xfrm>
            <a:off x="6329670" y="68613"/>
            <a:ext cx="5856699" cy="856767"/>
            <a:chOff x="0" y="0"/>
            <a:chExt cx="5856699" cy="85676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D70A409-FC94-35A5-AB90-7093235EB2C8}"/>
                </a:ext>
              </a:extLst>
            </p:cNvPr>
            <p:cNvSpPr/>
            <p:nvPr/>
          </p:nvSpPr>
          <p:spPr>
            <a:xfrm>
              <a:off x="0" y="0"/>
              <a:ext cx="5856699" cy="85676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54EF275F-53C2-C9FA-3A0D-62691556EA9E}"/>
                </a:ext>
              </a:extLst>
            </p:cNvPr>
            <p:cNvSpPr txBox="1"/>
            <p:nvPr/>
          </p:nvSpPr>
          <p:spPr>
            <a:xfrm>
              <a:off x="41824" y="41824"/>
              <a:ext cx="5773051" cy="7731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Open the Arduino IDE</a:t>
              </a:r>
              <a:endParaRPr lang="en-ID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786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F3B632C9-AB3F-C2A6-348F-9707AD14E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425654"/>
              </p:ext>
            </p:extLst>
          </p:nvPr>
        </p:nvGraphicFramePr>
        <p:xfrm>
          <a:off x="6528619" y="1838631"/>
          <a:ext cx="5663380" cy="2074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71904DF-FCFD-E68C-D8D8-B23F392A01D4}"/>
              </a:ext>
            </a:extLst>
          </p:cNvPr>
          <p:cNvSpPr txBox="1"/>
          <p:nvPr/>
        </p:nvSpPr>
        <p:spPr>
          <a:xfrm>
            <a:off x="2772697" y="1162878"/>
            <a:ext cx="476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Click here and select the select board and port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78A44-0961-0C15-EFE5-FA62B72C8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20860"/>
            <a:ext cx="6096000" cy="61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14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22246-61C8-802F-AEB5-CB9A42073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72E43E-D5DA-FC2F-8E3F-AC59ED2FF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0582162"/>
              </p:ext>
            </p:extLst>
          </p:nvPr>
        </p:nvGraphicFramePr>
        <p:xfrm>
          <a:off x="0" y="-18820"/>
          <a:ext cx="12192000" cy="921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60FC875-9168-70EB-C87D-C2F01410E9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3625860"/>
              </p:ext>
            </p:extLst>
          </p:nvPr>
        </p:nvGraphicFramePr>
        <p:xfrm>
          <a:off x="4219943" y="1179872"/>
          <a:ext cx="7972058" cy="5678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7A6977-6562-12FE-DF76-4625E7898B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280162"/>
            <a:ext cx="3324716" cy="150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29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0750-1E05-36F6-BCFA-619EA53E3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EA457-28CC-51BC-05F1-859EC8F0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767"/>
            <a:ext cx="6082824" cy="391375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2A22775-A2F1-8FA7-FE53-A0D105064E18}"/>
              </a:ext>
            </a:extLst>
          </p:cNvPr>
          <p:cNvGrpSpPr/>
          <p:nvPr/>
        </p:nvGrpSpPr>
        <p:grpSpPr>
          <a:xfrm>
            <a:off x="-13176" y="0"/>
            <a:ext cx="12192000" cy="921375"/>
            <a:chOff x="0" y="135"/>
            <a:chExt cx="12192000" cy="9213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1EB0A9C-816D-D924-567F-E3B2B047066C}"/>
                </a:ext>
              </a:extLst>
            </p:cNvPr>
            <p:cNvSpPr/>
            <p:nvPr/>
          </p:nvSpPr>
          <p:spPr>
            <a:xfrm>
              <a:off x="0" y="135"/>
              <a:ext cx="12192000" cy="921375"/>
            </a:xfrm>
            <a:prstGeom prst="roundRect">
              <a:avLst/>
            </a:prstGeom>
            <a:solidFill>
              <a:srgbClr val="4EA72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9454E1AA-8F49-AA28-86F9-C79E1E949381}"/>
                </a:ext>
              </a:extLst>
            </p:cNvPr>
            <p:cNvSpPr txBox="1"/>
            <p:nvPr/>
          </p:nvSpPr>
          <p:spPr>
            <a:xfrm>
              <a:off x="44978" y="45113"/>
              <a:ext cx="12102044" cy="831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u="sng" kern="1200" dirty="0">
                  <a:solidFill>
                    <a:schemeClr val="bg1"/>
                  </a:solidFill>
                </a:rPr>
                <a:t>Installing Libraries</a:t>
              </a:r>
              <a:endParaRPr lang="en-ID" sz="4000" kern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841570-A55A-D1EE-A2F7-54CE61DCF448}"/>
              </a:ext>
            </a:extLst>
          </p:cNvPr>
          <p:cNvGrpSpPr/>
          <p:nvPr/>
        </p:nvGrpSpPr>
        <p:grpSpPr>
          <a:xfrm>
            <a:off x="6109178" y="1185767"/>
            <a:ext cx="5309418" cy="1330875"/>
            <a:chOff x="0" y="0"/>
            <a:chExt cx="5309418" cy="133087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2BD3911-1F92-C2EB-BC0A-017BBC5D8A9A}"/>
                </a:ext>
              </a:extLst>
            </p:cNvPr>
            <p:cNvSpPr/>
            <p:nvPr/>
          </p:nvSpPr>
          <p:spPr>
            <a:xfrm>
              <a:off x="0" y="0"/>
              <a:ext cx="5309418" cy="1330875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D0BC7C1E-95DC-E01D-11FD-15CA5186354C}"/>
                </a:ext>
              </a:extLst>
            </p:cNvPr>
            <p:cNvSpPr txBox="1"/>
            <p:nvPr/>
          </p:nvSpPr>
          <p:spPr>
            <a:xfrm>
              <a:off x="64968" y="64968"/>
              <a:ext cx="5179482" cy="12009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solidFill>
                    <a:schemeClr val="bg1"/>
                  </a:solidFill>
                </a:rPr>
                <a:t>Click the Sketch option </a:t>
              </a:r>
              <a:r>
                <a:rPr lang="en-US" sz="1900" kern="1200" dirty="0">
                  <a:solidFill>
                    <a:schemeClr val="bg1"/>
                  </a:solidFill>
                  <a:sym typeface="Wingdings" panose="05000000000000000000" pitchFamily="2" charset="2"/>
                </a:rPr>
                <a:t> </a:t>
              </a:r>
              <a:r>
                <a:rPr lang="en-US" sz="1900" kern="1200" dirty="0">
                  <a:solidFill>
                    <a:schemeClr val="bg1"/>
                  </a:solidFill>
                </a:rPr>
                <a:t>click the Include library </a:t>
              </a:r>
              <a:r>
                <a:rPr lang="en-US" sz="1900" kern="1200" dirty="0">
                  <a:solidFill>
                    <a:schemeClr val="bg1"/>
                  </a:solidFill>
                  <a:sym typeface="Wingdings" panose="05000000000000000000" pitchFamily="2" charset="2"/>
                </a:rPr>
                <a:t></a:t>
              </a:r>
              <a:r>
                <a:rPr lang="en-US" sz="1900" kern="1200" dirty="0">
                  <a:solidFill>
                    <a:schemeClr val="bg1"/>
                  </a:solidFill>
                </a:rPr>
                <a:t> click the Add.zip library…</a:t>
              </a:r>
              <a:endParaRPr lang="en-ID" sz="19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878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E75EF-D7F2-E68A-B749-39BC80863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AD70A-03B1-2025-6D76-37C8C54D6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891"/>
            <a:ext cx="6109615" cy="47844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9060A44-0666-F0CC-7295-CD1EE32963ED}"/>
              </a:ext>
            </a:extLst>
          </p:cNvPr>
          <p:cNvGrpSpPr/>
          <p:nvPr/>
        </p:nvGrpSpPr>
        <p:grpSpPr>
          <a:xfrm>
            <a:off x="-13176" y="0"/>
            <a:ext cx="12192000" cy="921375"/>
            <a:chOff x="0" y="135"/>
            <a:chExt cx="12192000" cy="92137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6CEA95-03C2-495A-06B4-7A97EBB2E878}"/>
                </a:ext>
              </a:extLst>
            </p:cNvPr>
            <p:cNvSpPr/>
            <p:nvPr/>
          </p:nvSpPr>
          <p:spPr>
            <a:xfrm>
              <a:off x="0" y="135"/>
              <a:ext cx="12192000" cy="921375"/>
            </a:xfrm>
            <a:prstGeom prst="roundRect">
              <a:avLst/>
            </a:prstGeom>
            <a:solidFill>
              <a:srgbClr val="4EA72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68FFCD66-A8F8-971D-11A4-455A710CB550}"/>
                </a:ext>
              </a:extLst>
            </p:cNvPr>
            <p:cNvSpPr txBox="1"/>
            <p:nvPr/>
          </p:nvSpPr>
          <p:spPr>
            <a:xfrm>
              <a:off x="44978" y="45113"/>
              <a:ext cx="12102044" cy="831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u="sng" kern="1200" dirty="0">
                  <a:solidFill>
                    <a:schemeClr val="bg1"/>
                  </a:solidFill>
                </a:rPr>
                <a:t>Installing Libraries</a:t>
              </a:r>
              <a:endParaRPr lang="en-ID" sz="4000" kern="1200" dirty="0"/>
            </a:p>
          </p:txBody>
        </p:sp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DBD6EE5-547F-F9D1-4258-2B1AE427E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2617959"/>
              </p:ext>
            </p:extLst>
          </p:nvPr>
        </p:nvGraphicFramePr>
        <p:xfrm>
          <a:off x="6096000" y="1002891"/>
          <a:ext cx="5938686" cy="127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D008EBD6-92E3-C502-EF2A-F9A87F03446C}"/>
              </a:ext>
            </a:extLst>
          </p:cNvPr>
          <p:cNvGrpSpPr/>
          <p:nvPr/>
        </p:nvGrpSpPr>
        <p:grpSpPr>
          <a:xfrm>
            <a:off x="6102808" y="3395116"/>
            <a:ext cx="5938686" cy="1216800"/>
            <a:chOff x="0" y="0"/>
            <a:chExt cx="5938686" cy="12168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B97EC8B-4604-53D3-1673-8ACB6E11E35F}"/>
                </a:ext>
              </a:extLst>
            </p:cNvPr>
            <p:cNvSpPr/>
            <p:nvPr/>
          </p:nvSpPr>
          <p:spPr>
            <a:xfrm>
              <a:off x="0" y="0"/>
              <a:ext cx="5938686" cy="12168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C2CFADE5-C660-6EA0-1A88-EB0E3B75BE7E}"/>
                </a:ext>
              </a:extLst>
            </p:cNvPr>
            <p:cNvSpPr txBox="1"/>
            <p:nvPr/>
          </p:nvSpPr>
          <p:spPr>
            <a:xfrm>
              <a:off x="59399" y="59399"/>
              <a:ext cx="5819888" cy="10980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400" kern="1200" dirty="0">
                  <a:solidFill>
                    <a:schemeClr val="bg1"/>
                  </a:solidFill>
                </a:rPr>
                <a:t>Please note this must be done for all the libraries or else you will face erro</a:t>
              </a:r>
              <a:r>
                <a:rPr lang="en-ID" sz="2400" dirty="0">
                  <a:solidFill>
                    <a:schemeClr val="bg1"/>
                  </a:solidFill>
                </a:rPr>
                <a:t>r while compiling the program.</a:t>
              </a:r>
              <a:endParaRPr lang="en-ID" sz="24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32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0D4BB-35E7-2A3B-5BED-CD46D56D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Autofit/>
          </a:bodyPr>
          <a:lstStyle/>
          <a:p>
            <a:r>
              <a:rPr lang="en-US" sz="6500" dirty="0"/>
              <a:t>Electronic Components</a:t>
            </a:r>
            <a:endParaRPr lang="en-ID" sz="65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4DDAE7-67CA-4C94-725E-BFA7C448B1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2036164"/>
              </p:ext>
            </p:extLst>
          </p:nvPr>
        </p:nvGraphicFramePr>
        <p:xfrm>
          <a:off x="6417734" y="2119312"/>
          <a:ext cx="5291663" cy="4248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 descr="A red and black robot on wheels">
            <a:extLst>
              <a:ext uri="{FF2B5EF4-FFF2-40B4-BE49-F238E27FC236}">
                <a16:creationId xmlns:a16="http://schemas.microsoft.com/office/drawing/2014/main" id="{6B4AB7B5-DB08-ED62-B803-FD6A8E5E70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174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28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0CAD5-2621-B953-3212-EDFE32CBE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601B6A4-E505-B92B-FA7B-F5314240EE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0691115"/>
              </p:ext>
            </p:extLst>
          </p:nvPr>
        </p:nvGraphicFramePr>
        <p:xfrm>
          <a:off x="0" y="-18820"/>
          <a:ext cx="12192000" cy="921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C0C61AC-57E6-D89D-A241-C430E1C7A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803585"/>
              </p:ext>
            </p:extLst>
          </p:nvPr>
        </p:nvGraphicFramePr>
        <p:xfrm>
          <a:off x="6095999" y="1169044"/>
          <a:ext cx="6096001" cy="518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8B8CCD3-BED3-05D8-09B7-CD4FB9341B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0036" y="1169044"/>
            <a:ext cx="3559124" cy="643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924A1B-AB9D-F2F0-144F-D208E4BD53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4874" y="2008598"/>
            <a:ext cx="3647768" cy="47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24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00C252-8C8B-8848-47F1-79766F9F6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1764"/>
            <a:ext cx="6129709" cy="403267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9801726-3CB7-7304-10F2-4E686CA1A9CF}"/>
              </a:ext>
            </a:extLst>
          </p:cNvPr>
          <p:cNvGrpSpPr/>
          <p:nvPr/>
        </p:nvGrpSpPr>
        <p:grpSpPr>
          <a:xfrm>
            <a:off x="0" y="0"/>
            <a:ext cx="12192000" cy="921375"/>
            <a:chOff x="0" y="135"/>
            <a:chExt cx="12192000" cy="921375"/>
          </a:xfrm>
          <a:solidFill>
            <a:srgbClr val="4EA72E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B807682-647F-80DB-1B44-DA6B48DF5122}"/>
                </a:ext>
              </a:extLst>
            </p:cNvPr>
            <p:cNvSpPr/>
            <p:nvPr/>
          </p:nvSpPr>
          <p:spPr>
            <a:xfrm>
              <a:off x="0" y="135"/>
              <a:ext cx="12192000" cy="921375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3BBB91FF-ADD0-EAE1-7D12-ACD082CF4FF1}"/>
                </a:ext>
              </a:extLst>
            </p:cNvPr>
            <p:cNvSpPr txBox="1"/>
            <p:nvPr/>
          </p:nvSpPr>
          <p:spPr>
            <a:xfrm>
              <a:off x="44978" y="45113"/>
              <a:ext cx="12102044" cy="83141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u="sng" kern="1200" dirty="0">
                  <a:solidFill>
                    <a:schemeClr val="bg1"/>
                  </a:solidFill>
                </a:rPr>
                <a:t>Working on the Code</a:t>
              </a:r>
              <a:endParaRPr lang="en-ID" sz="40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9DFE726-3DAB-C889-DE6A-06DF6F1CE39B}"/>
              </a:ext>
            </a:extLst>
          </p:cNvPr>
          <p:cNvGrpSpPr/>
          <p:nvPr/>
        </p:nvGrpSpPr>
        <p:grpSpPr>
          <a:xfrm>
            <a:off x="6129708" y="1084340"/>
            <a:ext cx="4629824" cy="730080"/>
            <a:chOff x="0" y="0"/>
            <a:chExt cx="4629824" cy="73008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025E90E-133F-E729-DF08-2902ADB3C0BF}"/>
                </a:ext>
              </a:extLst>
            </p:cNvPr>
            <p:cNvSpPr/>
            <p:nvPr/>
          </p:nvSpPr>
          <p:spPr>
            <a:xfrm>
              <a:off x="0" y="0"/>
              <a:ext cx="4629824" cy="7300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D452E491-9570-C7B0-7803-09C31F4EF92F}"/>
                </a:ext>
              </a:extLst>
            </p:cNvPr>
            <p:cNvSpPr txBox="1"/>
            <p:nvPr/>
          </p:nvSpPr>
          <p:spPr>
            <a:xfrm>
              <a:off x="35640" y="35640"/>
              <a:ext cx="4558544" cy="658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400" kern="1200" dirty="0">
                  <a:solidFill>
                    <a:schemeClr val="bg1"/>
                  </a:solidFill>
                  <a:sym typeface="Wingdings" panose="05000000000000000000" pitchFamily="2" charset="2"/>
                </a:rPr>
                <a:t>select the code file and click open</a:t>
              </a:r>
              <a:endParaRPr lang="en-ID" sz="24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216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473E0F-E9E3-FF8D-E2C7-E3C59388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4" y="966353"/>
            <a:ext cx="6097114" cy="46430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48B0956-A77B-101D-AEAC-96CFB490DDC5}"/>
              </a:ext>
            </a:extLst>
          </p:cNvPr>
          <p:cNvGrpSpPr/>
          <p:nvPr/>
        </p:nvGrpSpPr>
        <p:grpSpPr>
          <a:xfrm>
            <a:off x="0" y="0"/>
            <a:ext cx="12192000" cy="921375"/>
            <a:chOff x="0" y="135"/>
            <a:chExt cx="12192000" cy="92137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6163C6D-2BE3-23EB-5904-50B2B83B9D0D}"/>
                </a:ext>
              </a:extLst>
            </p:cNvPr>
            <p:cNvSpPr/>
            <p:nvPr/>
          </p:nvSpPr>
          <p:spPr>
            <a:xfrm>
              <a:off x="0" y="135"/>
              <a:ext cx="12192000" cy="921375"/>
            </a:xfrm>
            <a:prstGeom prst="roundRect">
              <a:avLst/>
            </a:prstGeom>
            <a:solidFill>
              <a:srgbClr val="4EA72E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9B2AA27F-276B-9F1D-4C6C-A3DBC472F3AA}"/>
                </a:ext>
              </a:extLst>
            </p:cNvPr>
            <p:cNvSpPr txBox="1"/>
            <p:nvPr/>
          </p:nvSpPr>
          <p:spPr>
            <a:xfrm>
              <a:off x="44978" y="45113"/>
              <a:ext cx="12102044" cy="831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u="sng" kern="1200" dirty="0">
                  <a:solidFill>
                    <a:schemeClr val="bg1"/>
                  </a:solidFill>
                </a:rPr>
                <a:t>Working on the Code</a:t>
              </a:r>
              <a:endParaRPr lang="en-ID" sz="40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35D501-10B1-9E15-6B60-2A7E373A8DC0}"/>
              </a:ext>
            </a:extLst>
          </p:cNvPr>
          <p:cNvGrpSpPr/>
          <p:nvPr/>
        </p:nvGrpSpPr>
        <p:grpSpPr>
          <a:xfrm>
            <a:off x="6096000" y="966353"/>
            <a:ext cx="5882093" cy="1010880"/>
            <a:chOff x="0" y="0"/>
            <a:chExt cx="5882093" cy="101088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463323C-FB2F-BF40-1EFE-774DAE7449DD}"/>
                </a:ext>
              </a:extLst>
            </p:cNvPr>
            <p:cNvSpPr/>
            <p:nvPr/>
          </p:nvSpPr>
          <p:spPr>
            <a:xfrm>
              <a:off x="0" y="0"/>
              <a:ext cx="5882093" cy="10108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57FB4873-2003-FAA5-390C-F21B350F5523}"/>
                </a:ext>
              </a:extLst>
            </p:cNvPr>
            <p:cNvSpPr txBox="1"/>
            <p:nvPr/>
          </p:nvSpPr>
          <p:spPr>
            <a:xfrm>
              <a:off x="49347" y="49347"/>
              <a:ext cx="5783399" cy="9121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000" kern="1200" dirty="0">
                  <a:solidFill>
                    <a:schemeClr val="bg1"/>
                  </a:solidFill>
                  <a:sym typeface="Wingdings" panose="05000000000000000000" pitchFamily="2" charset="2"/>
                </a:rPr>
                <a:t>The code will be opening in Arduino </a:t>
              </a:r>
              <a:r>
                <a:rPr lang="en-ID" sz="2000" dirty="0">
                  <a:solidFill>
                    <a:schemeClr val="bg1"/>
                  </a:solidFill>
                  <a:sym typeface="Wingdings" panose="05000000000000000000" pitchFamily="2" charset="2"/>
                </a:rPr>
                <a:t>IDE</a:t>
              </a:r>
              <a:endParaRPr lang="en-ID" sz="20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5DDA3D8-195D-C906-CE3C-B77D69087E23}"/>
              </a:ext>
            </a:extLst>
          </p:cNvPr>
          <p:cNvGrpSpPr/>
          <p:nvPr/>
        </p:nvGrpSpPr>
        <p:grpSpPr>
          <a:xfrm>
            <a:off x="6095999" y="2262869"/>
            <a:ext cx="5813507" cy="1010880"/>
            <a:chOff x="0" y="5837"/>
            <a:chExt cx="5813507" cy="1010880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591E8A7-66E1-2959-1AF0-B91FA323F20A}"/>
                </a:ext>
              </a:extLst>
            </p:cNvPr>
            <p:cNvSpPr/>
            <p:nvPr/>
          </p:nvSpPr>
          <p:spPr>
            <a:xfrm>
              <a:off x="0" y="5837"/>
              <a:ext cx="5813507" cy="101088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361AC7FF-D07C-CB31-3539-C4768F8BEE33}"/>
                </a:ext>
              </a:extLst>
            </p:cNvPr>
            <p:cNvSpPr txBox="1"/>
            <p:nvPr/>
          </p:nvSpPr>
          <p:spPr>
            <a:xfrm>
              <a:off x="49347" y="55184"/>
              <a:ext cx="5714813" cy="9121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000" kern="1200" dirty="0">
                  <a:solidFill>
                    <a:schemeClr val="bg1"/>
                  </a:solidFill>
                  <a:sym typeface="Wingdings" panose="05000000000000000000" pitchFamily="2" charset="2"/>
                </a:rPr>
                <a:t>Click the verify option  verify the code if its correct.</a:t>
              </a:r>
              <a:endParaRPr lang="en-ID" sz="20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9EDC8A8-52BB-4FC5-E6FD-B7F00A0780ED}"/>
              </a:ext>
            </a:extLst>
          </p:cNvPr>
          <p:cNvGrpSpPr/>
          <p:nvPr/>
        </p:nvGrpSpPr>
        <p:grpSpPr>
          <a:xfrm>
            <a:off x="6130414" y="5609418"/>
            <a:ext cx="6061586" cy="1141920"/>
            <a:chOff x="0" y="3271"/>
            <a:chExt cx="12123173" cy="114192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6B0A821-49E5-EE22-21A4-5DE01B72326F}"/>
                </a:ext>
              </a:extLst>
            </p:cNvPr>
            <p:cNvSpPr/>
            <p:nvPr/>
          </p:nvSpPr>
          <p:spPr>
            <a:xfrm>
              <a:off x="0" y="3271"/>
              <a:ext cx="12123173" cy="114192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54529D78-713B-81F1-B9F7-EFE6FA1AF9DC}"/>
                </a:ext>
              </a:extLst>
            </p:cNvPr>
            <p:cNvSpPr txBox="1"/>
            <p:nvPr/>
          </p:nvSpPr>
          <p:spPr>
            <a:xfrm>
              <a:off x="55744" y="59015"/>
              <a:ext cx="12011685" cy="10304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000" kern="1200" dirty="0">
                  <a:solidFill>
                    <a:srgbClr val="FFC000"/>
                  </a:solidFill>
                  <a:sym typeface="Wingdings" panose="05000000000000000000" pitchFamily="2" charset="2"/>
                </a:rPr>
                <a:t>Note: In case you find the errors solve the errors  upload the code</a:t>
              </a:r>
              <a:endParaRPr lang="en-ID" sz="2000" kern="12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4A5146-D115-D726-887A-D642D9243549}"/>
              </a:ext>
            </a:extLst>
          </p:cNvPr>
          <p:cNvGrpSpPr/>
          <p:nvPr/>
        </p:nvGrpSpPr>
        <p:grpSpPr>
          <a:xfrm>
            <a:off x="6096000" y="3446105"/>
            <a:ext cx="5882093" cy="928481"/>
            <a:chOff x="0" y="333"/>
            <a:chExt cx="5882093" cy="928481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BEAF6BD-B01D-060E-3E02-9F1560C07B88}"/>
                </a:ext>
              </a:extLst>
            </p:cNvPr>
            <p:cNvSpPr/>
            <p:nvPr/>
          </p:nvSpPr>
          <p:spPr>
            <a:xfrm>
              <a:off x="0" y="333"/>
              <a:ext cx="5882093" cy="928481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44520F89-9521-6DFB-497A-EF6550868DE8}"/>
                </a:ext>
              </a:extLst>
            </p:cNvPr>
            <p:cNvSpPr txBox="1"/>
            <p:nvPr/>
          </p:nvSpPr>
          <p:spPr>
            <a:xfrm>
              <a:off x="45325" y="45658"/>
              <a:ext cx="5791443" cy="8378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2000" kern="1200" dirty="0">
                  <a:solidFill>
                    <a:schemeClr val="bg1"/>
                  </a:solidFill>
                  <a:sym typeface="Wingdings" panose="05000000000000000000" pitchFamily="2" charset="2"/>
                </a:rPr>
                <a:t>No errors  Upload the code via clicking Upload option</a:t>
              </a:r>
              <a:endParaRPr lang="en-ID" sz="20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6885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A645A3-234B-4508-063A-58DD779CD901}"/>
              </a:ext>
            </a:extLst>
          </p:cNvPr>
          <p:cNvGraphicFramePr/>
          <p:nvPr/>
        </p:nvGraphicFramePr>
        <p:xfrm>
          <a:off x="0" y="1553490"/>
          <a:ext cx="12192000" cy="2812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1806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F63A616-6F8A-1759-AE5A-2AE4908C6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948050"/>
              </p:ext>
            </p:extLst>
          </p:nvPr>
        </p:nvGraphicFramePr>
        <p:xfrm>
          <a:off x="0" y="19665"/>
          <a:ext cx="12191999" cy="1327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There is no communication of problem when monitor process creation fails ·  Issue #1508 · arduino/arduino-ide · GitHub">
            <a:extLst>
              <a:ext uri="{FF2B5EF4-FFF2-40B4-BE49-F238E27FC236}">
                <a16:creationId xmlns:a16="http://schemas.microsoft.com/office/drawing/2014/main" id="{8A4D5ADD-B190-170B-5430-59062D488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7020"/>
            <a:ext cx="5860026" cy="551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CA4BDC6-44A4-E708-6C05-3E4B67E7CD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5834028"/>
              </p:ext>
            </p:extLst>
          </p:nvPr>
        </p:nvGraphicFramePr>
        <p:xfrm>
          <a:off x="5860026" y="1497492"/>
          <a:ext cx="6331974" cy="1049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661490D-8FAD-FD9E-F187-1C5AAFF397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6992980"/>
              </p:ext>
            </p:extLst>
          </p:nvPr>
        </p:nvGraphicFramePr>
        <p:xfrm>
          <a:off x="5948515" y="2595704"/>
          <a:ext cx="6243484" cy="150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473355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2CBEEB-535D-D604-4992-E6FF27A24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3311273"/>
              </p:ext>
            </p:extLst>
          </p:nvPr>
        </p:nvGraphicFramePr>
        <p:xfrm>
          <a:off x="0" y="19661"/>
          <a:ext cx="12191999" cy="1091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B4295A-FEAF-F896-ECBA-9D52D546F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3678530"/>
              </p:ext>
            </p:extLst>
          </p:nvPr>
        </p:nvGraphicFramePr>
        <p:xfrm>
          <a:off x="5919019" y="1337181"/>
          <a:ext cx="6272980" cy="1229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12DA73A-0E1E-B417-AF34-5DC2381A7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1719428"/>
              </p:ext>
            </p:extLst>
          </p:nvPr>
        </p:nvGraphicFramePr>
        <p:xfrm>
          <a:off x="5919019" y="2703862"/>
          <a:ext cx="6272981" cy="953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1026" name="Picture 2" descr="SOLVED] Fix Arduino IDE ESP32 and ESP8266 Board Installation | Random Nerd  Tutorials">
            <a:extLst>
              <a:ext uri="{FF2B5EF4-FFF2-40B4-BE49-F238E27FC236}">
                <a16:creationId xmlns:a16="http://schemas.microsoft.com/office/drawing/2014/main" id="{7426C2C8-32F2-0AE1-8D34-AB2E31222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4453"/>
            <a:ext cx="5919019" cy="565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66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2CEEAA4-BF8C-64CD-1237-33D8894F6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4765115"/>
              </p:ext>
            </p:extLst>
          </p:nvPr>
        </p:nvGraphicFramePr>
        <p:xfrm>
          <a:off x="5756789" y="1376517"/>
          <a:ext cx="6449962" cy="1002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2B01CC-B498-BCFF-4D93-1873F51F4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"/>
            <a:ext cx="5756790" cy="3810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E270B-4A01-19BA-197A-134BF36CA5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810696"/>
            <a:ext cx="5756790" cy="295283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3040D47-C9F3-0BD1-29B4-49C84D847B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086347"/>
              </p:ext>
            </p:extLst>
          </p:nvPr>
        </p:nvGraphicFramePr>
        <p:xfrm>
          <a:off x="5756789" y="4017174"/>
          <a:ext cx="6449962" cy="1616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4065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F1FAA5C-3D3E-AC87-E979-F3B3219ED8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059178"/>
              </p:ext>
            </p:extLst>
          </p:nvPr>
        </p:nvGraphicFramePr>
        <p:xfrm>
          <a:off x="5879690" y="2615364"/>
          <a:ext cx="6312310" cy="1209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%E5%9B%BE%E7%89%87">
            <a:extLst>
              <a:ext uri="{FF2B5EF4-FFF2-40B4-BE49-F238E27FC236}">
                <a16:creationId xmlns:a16="http://schemas.microsoft.com/office/drawing/2014/main" id="{4D36399F-9161-2E5A-1F37-F19E9031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796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146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EAB3B6-B6CE-DD8A-0665-8016253A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058"/>
            <a:ext cx="5791199" cy="586494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A988E2E-F974-BDA5-6ACA-8C2C90954B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096729"/>
              </p:ext>
            </p:extLst>
          </p:nvPr>
        </p:nvGraphicFramePr>
        <p:xfrm>
          <a:off x="5584723" y="2605527"/>
          <a:ext cx="6607277" cy="1779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70B171E-8375-F0D6-DD15-5005CCE0FD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9761454"/>
              </p:ext>
            </p:extLst>
          </p:nvPr>
        </p:nvGraphicFramePr>
        <p:xfrm>
          <a:off x="0" y="29476"/>
          <a:ext cx="12192000" cy="963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83643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DD2D98-F311-EC60-8B20-A75F2E0D351A}"/>
              </a:ext>
            </a:extLst>
          </p:cNvPr>
          <p:cNvGraphicFramePr/>
          <p:nvPr/>
        </p:nvGraphicFramePr>
        <p:xfrm>
          <a:off x="1524000" y="9832"/>
          <a:ext cx="9144000" cy="983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A4DB1F0-F25D-B14E-D9AE-E34EFC3AAA4C}"/>
              </a:ext>
            </a:extLst>
          </p:cNvPr>
          <p:cNvGraphicFramePr/>
          <p:nvPr/>
        </p:nvGraphicFramePr>
        <p:xfrm>
          <a:off x="1524000" y="1397000"/>
          <a:ext cx="9144000" cy="5451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712748-993F-3B35-B44C-EB20C8B2D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69586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-up of a circuit board">
            <a:extLst>
              <a:ext uri="{FF2B5EF4-FFF2-40B4-BE49-F238E27FC236}">
                <a16:creationId xmlns:a16="http://schemas.microsoft.com/office/drawing/2014/main" id="{158AADC3-9B8F-D9D1-89F5-97A27E14F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018" y="290579"/>
            <a:ext cx="6071741" cy="6433461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B457136-2EE0-EE73-46D3-2417A74B4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8606670"/>
              </p:ext>
            </p:extLst>
          </p:nvPr>
        </p:nvGraphicFramePr>
        <p:xfrm>
          <a:off x="4201705" y="864891"/>
          <a:ext cx="7990295" cy="5284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6504096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8201040-3B40-A226-EA27-49D7B4AA6B80}"/>
              </a:ext>
            </a:extLst>
          </p:cNvPr>
          <p:cNvGraphicFramePr/>
          <p:nvPr/>
        </p:nvGraphicFramePr>
        <p:xfrm>
          <a:off x="1524000" y="1"/>
          <a:ext cx="9144000" cy="953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F3507FC-4AF1-96B4-A2DA-FF14598B59BB}"/>
              </a:ext>
            </a:extLst>
          </p:cNvPr>
          <p:cNvGraphicFramePr/>
          <p:nvPr/>
        </p:nvGraphicFramePr>
        <p:xfrm>
          <a:off x="1524000" y="1397000"/>
          <a:ext cx="9143999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0E65039-740A-C22C-E88F-3772B61DB440}"/>
              </a:ext>
            </a:extLst>
          </p:cNvPr>
          <p:cNvGraphicFramePr/>
          <p:nvPr/>
        </p:nvGraphicFramePr>
        <p:xfrm>
          <a:off x="1524000" y="0"/>
          <a:ext cx="9144000" cy="108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856B8A-4516-5F51-C2D4-2C963F372938}"/>
              </a:ext>
            </a:extLst>
          </p:cNvPr>
          <p:cNvGraphicFramePr/>
          <p:nvPr/>
        </p:nvGraphicFramePr>
        <p:xfrm>
          <a:off x="1524000" y="1397000"/>
          <a:ext cx="9144000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demcu ESP32-WROOM-32D Board">
            <a:extLst>
              <a:ext uri="{FF2B5EF4-FFF2-40B4-BE49-F238E27FC236}">
                <a16:creationId xmlns:a16="http://schemas.microsoft.com/office/drawing/2014/main" id="{FE6FCA27-88D8-6BCE-33C3-F42AE3E09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r="5102"/>
          <a:stretch/>
        </p:blipFill>
        <p:spPr bwMode="auto">
          <a:xfrm>
            <a:off x="1" y="1587"/>
            <a:ext cx="5852923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9141607-4B42-2354-2459-31DA4A08536C}"/>
              </a:ext>
            </a:extLst>
          </p:cNvPr>
          <p:cNvGraphicFramePr/>
          <p:nvPr/>
        </p:nvGraphicFramePr>
        <p:xfrm>
          <a:off x="6339076" y="2653046"/>
          <a:ext cx="5291663" cy="1553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91507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EE46202-13A2-AC16-2895-8AD04C23D2C7}"/>
              </a:ext>
            </a:extLst>
          </p:cNvPr>
          <p:cNvGraphicFramePr/>
          <p:nvPr/>
        </p:nvGraphicFramePr>
        <p:xfrm>
          <a:off x="5132439" y="1267133"/>
          <a:ext cx="7167716" cy="478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932787F-66C0-70DB-5A36-C7A22E6049F8}"/>
              </a:ext>
            </a:extLst>
          </p:cNvPr>
          <p:cNvGraphicFramePr/>
          <p:nvPr/>
        </p:nvGraphicFramePr>
        <p:xfrm>
          <a:off x="0" y="0"/>
          <a:ext cx="12192000" cy="123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2" name="Picture 4" descr="Introduction to ESP32">
            <a:extLst>
              <a:ext uri="{FF2B5EF4-FFF2-40B4-BE49-F238E27FC236}">
                <a16:creationId xmlns:a16="http://schemas.microsoft.com/office/drawing/2014/main" id="{1E6F8B05-569E-9920-E383-79B80A85A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18"/>
          <a:stretch/>
        </p:blipFill>
        <p:spPr bwMode="auto">
          <a:xfrm>
            <a:off x="0" y="1695450"/>
            <a:ext cx="5034116" cy="39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868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292CF5-F7C9-FD81-4539-08472FBC479E}"/>
              </a:ext>
            </a:extLst>
          </p:cNvPr>
          <p:cNvGraphicFramePr/>
          <p:nvPr/>
        </p:nvGraphicFramePr>
        <p:xfrm>
          <a:off x="4047622" y="1150371"/>
          <a:ext cx="8128000" cy="5707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AF4D38C-A9F4-567D-698B-D9A1441FAFB3}"/>
              </a:ext>
            </a:extLst>
          </p:cNvPr>
          <p:cNvGraphicFramePr/>
          <p:nvPr/>
        </p:nvGraphicFramePr>
        <p:xfrm>
          <a:off x="0" y="0"/>
          <a:ext cx="12192000" cy="1061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074" name="Picture 2" descr="All you Need to Know About Smart Home Automation Systems">
            <a:extLst>
              <a:ext uri="{FF2B5EF4-FFF2-40B4-BE49-F238E27FC236}">
                <a16:creationId xmlns:a16="http://schemas.microsoft.com/office/drawing/2014/main" id="{303A3D7E-3424-121E-1A29-AE3AAFDDB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" y="4337255"/>
            <a:ext cx="3963628" cy="237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SP32 based omnidirectional robots w/ camera | makermoekoe - YouTube">
            <a:extLst>
              <a:ext uri="{FF2B5EF4-FFF2-40B4-BE49-F238E27FC236}">
                <a16:creationId xmlns:a16="http://schemas.microsoft.com/office/drawing/2014/main" id="{200E28C2-9814-CADE-E981-D61572866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609"/>
            <a:ext cx="3935452" cy="22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3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DA6D6B-9D81-A551-046A-CDF75B5BC4D3}"/>
              </a:ext>
            </a:extLst>
          </p:cNvPr>
          <p:cNvGraphicFramePr/>
          <p:nvPr/>
        </p:nvGraphicFramePr>
        <p:xfrm>
          <a:off x="4159045" y="1409794"/>
          <a:ext cx="8032955" cy="471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6D23A4-3FC9-388E-E5D8-D2CF87311F8F}"/>
              </a:ext>
            </a:extLst>
          </p:cNvPr>
          <p:cNvGraphicFramePr/>
          <p:nvPr/>
        </p:nvGraphicFramePr>
        <p:xfrm>
          <a:off x="0" y="0"/>
          <a:ext cx="12192000" cy="113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FF79836-718B-D92A-855D-7740DE6DBEDF}"/>
              </a:ext>
            </a:extLst>
          </p:cNvPr>
          <p:cNvSpPr/>
          <p:nvPr/>
        </p:nvSpPr>
        <p:spPr>
          <a:xfrm>
            <a:off x="294968" y="1288026"/>
            <a:ext cx="2772697" cy="1769806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D"/>
          </a:p>
        </p:txBody>
      </p:sp>
      <p:sp>
        <p:nvSpPr>
          <p:cNvPr id="7" name="Rectangle 6" descr="Barcode">
            <a:extLst>
              <a:ext uri="{FF2B5EF4-FFF2-40B4-BE49-F238E27FC236}">
                <a16:creationId xmlns:a16="http://schemas.microsoft.com/office/drawing/2014/main" id="{4BAFFDEB-41D1-E5CA-A8EC-6E85B86B3273}"/>
              </a:ext>
            </a:extLst>
          </p:cNvPr>
          <p:cNvSpPr/>
          <p:nvPr/>
        </p:nvSpPr>
        <p:spPr>
          <a:xfrm>
            <a:off x="772500" y="1676722"/>
            <a:ext cx="1590892" cy="1015462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5B58F4B-AF4A-755C-79C0-BBF4B79C17AF}"/>
              </a:ext>
            </a:extLst>
          </p:cNvPr>
          <p:cNvSpPr/>
          <p:nvPr/>
        </p:nvSpPr>
        <p:spPr>
          <a:xfrm>
            <a:off x="294968" y="3254779"/>
            <a:ext cx="2772697" cy="1769806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D"/>
          </a:p>
        </p:txBody>
      </p:sp>
      <p:sp>
        <p:nvSpPr>
          <p:cNvPr id="9" name="Rectangle 8" descr="Car">
            <a:extLst>
              <a:ext uri="{FF2B5EF4-FFF2-40B4-BE49-F238E27FC236}">
                <a16:creationId xmlns:a16="http://schemas.microsoft.com/office/drawing/2014/main" id="{B756EA15-EADA-CB25-BD9D-CE9077A886A0}"/>
              </a:ext>
            </a:extLst>
          </p:cNvPr>
          <p:cNvSpPr/>
          <p:nvPr/>
        </p:nvSpPr>
        <p:spPr>
          <a:xfrm>
            <a:off x="772500" y="3643475"/>
            <a:ext cx="1590892" cy="1015462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D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21D34-7A27-0DC1-E13D-C99FB22C2A18}"/>
              </a:ext>
            </a:extLst>
          </p:cNvPr>
          <p:cNvSpPr/>
          <p:nvPr/>
        </p:nvSpPr>
        <p:spPr>
          <a:xfrm>
            <a:off x="294968" y="5042494"/>
            <a:ext cx="2772697" cy="1769806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D"/>
          </a:p>
        </p:txBody>
      </p:sp>
      <p:sp>
        <p:nvSpPr>
          <p:cNvPr id="11" name="Rectangle 10" descr="Wireless">
            <a:extLst>
              <a:ext uri="{FF2B5EF4-FFF2-40B4-BE49-F238E27FC236}">
                <a16:creationId xmlns:a16="http://schemas.microsoft.com/office/drawing/2014/main" id="{06975A4D-C94B-72F1-8A14-F1C71D1BFC8A}"/>
              </a:ext>
            </a:extLst>
          </p:cNvPr>
          <p:cNvSpPr/>
          <p:nvPr/>
        </p:nvSpPr>
        <p:spPr>
          <a:xfrm>
            <a:off x="772500" y="5431189"/>
            <a:ext cx="1590892" cy="1015462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8891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C26B8EC-6F2C-C976-595D-21759BC94E76}"/>
              </a:ext>
            </a:extLst>
          </p:cNvPr>
          <p:cNvGraphicFramePr/>
          <p:nvPr/>
        </p:nvGraphicFramePr>
        <p:xfrm>
          <a:off x="4044334" y="853439"/>
          <a:ext cx="8128000" cy="6001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 descr="USB">
            <a:extLst>
              <a:ext uri="{FF2B5EF4-FFF2-40B4-BE49-F238E27FC236}">
                <a16:creationId xmlns:a16="http://schemas.microsoft.com/office/drawing/2014/main" id="{9DAEEC3A-7474-E23E-C65B-012B1D17F3DE}"/>
              </a:ext>
            </a:extLst>
          </p:cNvPr>
          <p:cNvSpPr/>
          <p:nvPr/>
        </p:nvSpPr>
        <p:spPr>
          <a:xfrm>
            <a:off x="574850" y="1032376"/>
            <a:ext cx="1568582" cy="103969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986775"/>
              <a:satOff val="7962"/>
              <a:lumOff val="1726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D"/>
          </a:p>
        </p:txBody>
      </p:sp>
      <p:sp>
        <p:nvSpPr>
          <p:cNvPr id="6" name="Rectangle 5" descr="Processor">
            <a:extLst>
              <a:ext uri="{FF2B5EF4-FFF2-40B4-BE49-F238E27FC236}">
                <a16:creationId xmlns:a16="http://schemas.microsoft.com/office/drawing/2014/main" id="{B706BFB3-EBBB-CFEE-907D-D7C3AFA9B49D}"/>
              </a:ext>
            </a:extLst>
          </p:cNvPr>
          <p:cNvSpPr/>
          <p:nvPr/>
        </p:nvSpPr>
        <p:spPr>
          <a:xfrm>
            <a:off x="574850" y="2220959"/>
            <a:ext cx="1568582" cy="103969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973551"/>
              <a:satOff val="15924"/>
              <a:lumOff val="3451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D"/>
          </a:p>
        </p:txBody>
      </p:sp>
      <p:sp>
        <p:nvSpPr>
          <p:cNvPr id="7" name="Rectangle 6" descr="Classroom">
            <a:extLst>
              <a:ext uri="{FF2B5EF4-FFF2-40B4-BE49-F238E27FC236}">
                <a16:creationId xmlns:a16="http://schemas.microsoft.com/office/drawing/2014/main" id="{5FB3428E-829A-37C0-2CB7-01B7A564BC46}"/>
              </a:ext>
            </a:extLst>
          </p:cNvPr>
          <p:cNvSpPr/>
          <p:nvPr/>
        </p:nvSpPr>
        <p:spPr>
          <a:xfrm>
            <a:off x="574850" y="3501106"/>
            <a:ext cx="1568582" cy="1039695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5960326"/>
              <a:satOff val="23887"/>
              <a:lumOff val="5177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D"/>
          </a:p>
        </p:txBody>
      </p:sp>
      <p:sp>
        <p:nvSpPr>
          <p:cNvPr id="8" name="Rectangle 7" descr="Internet">
            <a:extLst>
              <a:ext uri="{FF2B5EF4-FFF2-40B4-BE49-F238E27FC236}">
                <a16:creationId xmlns:a16="http://schemas.microsoft.com/office/drawing/2014/main" id="{41835A16-B65B-B503-2DB2-2A1BB33B692A}"/>
              </a:ext>
            </a:extLst>
          </p:cNvPr>
          <p:cNvSpPr/>
          <p:nvPr/>
        </p:nvSpPr>
        <p:spPr>
          <a:xfrm>
            <a:off x="574850" y="4682934"/>
            <a:ext cx="1568582" cy="1039695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7947101"/>
              <a:satOff val="31849"/>
              <a:lumOff val="6902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D"/>
          </a:p>
        </p:txBody>
      </p:sp>
      <p:sp>
        <p:nvSpPr>
          <p:cNvPr id="9" name="Rectangle 8" descr="Flask">
            <a:extLst>
              <a:ext uri="{FF2B5EF4-FFF2-40B4-BE49-F238E27FC236}">
                <a16:creationId xmlns:a16="http://schemas.microsoft.com/office/drawing/2014/main" id="{49335E11-46F0-B257-7F6A-7F881CFFE65C}"/>
              </a:ext>
            </a:extLst>
          </p:cNvPr>
          <p:cNvSpPr/>
          <p:nvPr/>
        </p:nvSpPr>
        <p:spPr>
          <a:xfrm>
            <a:off x="574850" y="5786106"/>
            <a:ext cx="1568582" cy="1039695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D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F855A8A-F76D-12BF-86CD-FD1D4586D656}"/>
              </a:ext>
            </a:extLst>
          </p:cNvPr>
          <p:cNvGraphicFramePr/>
          <p:nvPr/>
        </p:nvGraphicFramePr>
        <p:xfrm>
          <a:off x="0" y="0"/>
          <a:ext cx="12192000" cy="853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3565720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D1EA4DF-4857-5FD8-BF20-360D3C04ED8F}"/>
              </a:ext>
            </a:extLst>
          </p:cNvPr>
          <p:cNvGraphicFramePr/>
          <p:nvPr/>
        </p:nvGraphicFramePr>
        <p:xfrm>
          <a:off x="1524000" y="2192589"/>
          <a:ext cx="9144000" cy="1793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F0A8800-979B-0197-41E2-75A8C06EC376}"/>
              </a:ext>
            </a:extLst>
          </p:cNvPr>
          <p:cNvGraphicFramePr/>
          <p:nvPr/>
        </p:nvGraphicFramePr>
        <p:xfrm>
          <a:off x="5161935" y="1117653"/>
          <a:ext cx="5506064" cy="5155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F42D1CD-8EF6-84BA-D2DC-D0078329CD6C}"/>
              </a:ext>
            </a:extLst>
          </p:cNvPr>
          <p:cNvGraphicFramePr/>
          <p:nvPr/>
        </p:nvGraphicFramePr>
        <p:xfrm>
          <a:off x="1524000" y="0"/>
          <a:ext cx="9144000" cy="993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26" name="Picture 2" descr="Fleming's left-hand rule for motors - Wikipedia">
            <a:extLst>
              <a:ext uri="{FF2B5EF4-FFF2-40B4-BE49-F238E27FC236}">
                <a16:creationId xmlns:a16="http://schemas.microsoft.com/office/drawing/2014/main" id="{6C1C0F20-E04F-F339-39C3-11F0C9648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534" y="1117653"/>
            <a:ext cx="28575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acting Magnetic Fields - Labster">
            <a:extLst>
              <a:ext uri="{FF2B5EF4-FFF2-40B4-BE49-F238E27FC236}">
                <a16:creationId xmlns:a16="http://schemas.microsoft.com/office/drawing/2014/main" id="{AB3030A7-532B-0649-B0AF-3DEADE60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3626"/>
            <a:ext cx="3637935" cy="365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B9C09AB-04C5-79CF-E982-C1D97C98B5C8}"/>
              </a:ext>
            </a:extLst>
          </p:cNvPr>
          <p:cNvGraphicFramePr/>
          <p:nvPr/>
        </p:nvGraphicFramePr>
        <p:xfrm>
          <a:off x="5338916" y="1397000"/>
          <a:ext cx="5338925" cy="5377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BA1387-5722-D0AC-77F4-7EA49EC1D2EC}"/>
              </a:ext>
            </a:extLst>
          </p:cNvPr>
          <p:cNvGraphicFramePr/>
          <p:nvPr/>
        </p:nvGraphicFramePr>
        <p:xfrm>
          <a:off x="1524000" y="-9850"/>
          <a:ext cx="9144000" cy="1406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6" descr="A diagram of a circular object with text">
            <a:extLst>
              <a:ext uri="{FF2B5EF4-FFF2-40B4-BE49-F238E27FC236}">
                <a16:creationId xmlns:a16="http://schemas.microsoft.com/office/drawing/2014/main" id="{EF5164D6-C537-6E34-1A50-9EF9BA6204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7225" y="1397000"/>
            <a:ext cx="3691851" cy="3466895"/>
          </a:xfrm>
          <a:prstGeom prst="rect">
            <a:avLst/>
          </a:prstGeom>
        </p:spPr>
      </p:pic>
      <p:pic>
        <p:nvPicPr>
          <p:cNvPr id="2052" name="Picture 4" descr="DC motor - Wikipedia">
            <a:extLst>
              <a:ext uri="{FF2B5EF4-FFF2-40B4-BE49-F238E27FC236}">
                <a16:creationId xmlns:a16="http://schemas.microsoft.com/office/drawing/2014/main" id="{D5A51BC5-9A26-FAF3-7739-9E5542E6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56" y="4483510"/>
            <a:ext cx="3142635" cy="237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device with a red wire">
            <a:extLst>
              <a:ext uri="{FF2B5EF4-FFF2-40B4-BE49-F238E27FC236}">
                <a16:creationId xmlns:a16="http://schemas.microsoft.com/office/drawing/2014/main" id="{405ED735-C551-87AF-02E6-B203050C8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8" y="1941931"/>
            <a:ext cx="4097399" cy="3660927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25A2B90-86E3-736D-0801-D7C83F9BF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845781"/>
              </p:ext>
            </p:extLst>
          </p:nvPr>
        </p:nvGraphicFramePr>
        <p:xfrm>
          <a:off x="4231517" y="1024860"/>
          <a:ext cx="7960483" cy="515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0286049-F48F-B988-E653-32174B15E6C6}"/>
              </a:ext>
            </a:extLst>
          </p:cNvPr>
          <p:cNvGrpSpPr/>
          <p:nvPr/>
        </p:nvGrpSpPr>
        <p:grpSpPr>
          <a:xfrm>
            <a:off x="23188" y="0"/>
            <a:ext cx="12192000" cy="793236"/>
            <a:chOff x="0" y="127313"/>
            <a:chExt cx="12192000" cy="793236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3587519-B4F4-F001-93F1-6F1ABF0475A8}"/>
                </a:ext>
              </a:extLst>
            </p:cNvPr>
            <p:cNvSpPr/>
            <p:nvPr/>
          </p:nvSpPr>
          <p:spPr>
            <a:xfrm>
              <a:off x="0" y="127313"/>
              <a:ext cx="12192000" cy="793236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12E4D282-FB35-070A-20CE-BF0A0D6E210C}"/>
                </a:ext>
              </a:extLst>
            </p:cNvPr>
            <p:cNvSpPr txBox="1"/>
            <p:nvPr/>
          </p:nvSpPr>
          <p:spPr>
            <a:xfrm>
              <a:off x="38723" y="166036"/>
              <a:ext cx="12114554" cy="715790"/>
            </a:xfrm>
            <a:prstGeom prst="rect">
              <a:avLst/>
            </a:prstGeom>
            <a:solidFill>
              <a:srgbClr val="7030A0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000" b="1" u="sng" kern="1200" dirty="0"/>
                <a:t>Servo Motor</a:t>
              </a:r>
              <a:endParaRPr lang="en-US" sz="4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0757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C5E25BC-8F48-7593-DC2A-131703A62857}"/>
              </a:ext>
            </a:extLst>
          </p:cNvPr>
          <p:cNvGraphicFramePr/>
          <p:nvPr/>
        </p:nvGraphicFramePr>
        <p:xfrm>
          <a:off x="5260258" y="1397000"/>
          <a:ext cx="5407742" cy="5377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40C0B80-0028-7C98-8ED2-AF0A6326F1DB}"/>
              </a:ext>
            </a:extLst>
          </p:cNvPr>
          <p:cNvGraphicFramePr/>
          <p:nvPr/>
        </p:nvGraphicFramePr>
        <p:xfrm>
          <a:off x="1524000" y="1"/>
          <a:ext cx="9144000" cy="1199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74" name="Picture 2" descr="DC Machine Construction | Its Parts and their Function">
            <a:extLst>
              <a:ext uri="{FF2B5EF4-FFF2-40B4-BE49-F238E27FC236}">
                <a16:creationId xmlns:a16="http://schemas.microsoft.com/office/drawing/2014/main" id="{D293BEB6-3B6D-1B0A-BEF1-85C2F8230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94734"/>
            <a:ext cx="3736258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293D Motor Driver IC Used In Robots – Buy Online India">
            <a:extLst>
              <a:ext uri="{FF2B5EF4-FFF2-40B4-BE49-F238E27FC236}">
                <a16:creationId xmlns:a16="http://schemas.microsoft.com/office/drawing/2014/main" id="{4BFF9067-0D9D-8B20-2928-FADC5C7A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"/>
          <a:stretch/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19FCF4-6640-1B24-5DBC-7AD017EF4A3A}"/>
              </a:ext>
            </a:extLst>
          </p:cNvPr>
          <p:cNvGraphicFramePr/>
          <p:nvPr/>
        </p:nvGraphicFramePr>
        <p:xfrm>
          <a:off x="6936391" y="2379399"/>
          <a:ext cx="5255609" cy="236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5238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3445612-F232-B61F-0389-374B045A710B}"/>
              </a:ext>
            </a:extLst>
          </p:cNvPr>
          <p:cNvGraphicFramePr/>
          <p:nvPr/>
        </p:nvGraphicFramePr>
        <p:xfrm>
          <a:off x="0" y="0"/>
          <a:ext cx="12192000" cy="101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80BD6F2-F2EA-07D5-6410-3517C129CE79}"/>
              </a:ext>
            </a:extLst>
          </p:cNvPr>
          <p:cNvGraphicFramePr/>
          <p:nvPr/>
        </p:nvGraphicFramePr>
        <p:xfrm>
          <a:off x="4064000" y="1337187"/>
          <a:ext cx="8128000" cy="5078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6" descr="A diagram of a computer chip">
            <a:extLst>
              <a:ext uri="{FF2B5EF4-FFF2-40B4-BE49-F238E27FC236}">
                <a16:creationId xmlns:a16="http://schemas.microsoft.com/office/drawing/2014/main" id="{9AC01BD5-4563-4EF9-5E2B-3AE919E8B1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79522"/>
            <a:ext cx="3957483" cy="39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47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FC55C3F-BEE5-858C-8432-355FCE7BC0A9}"/>
              </a:ext>
            </a:extLst>
          </p:cNvPr>
          <p:cNvGraphicFramePr/>
          <p:nvPr/>
        </p:nvGraphicFramePr>
        <p:xfrm>
          <a:off x="0" y="0"/>
          <a:ext cx="12192000" cy="1120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ABB6951-333A-6E3F-3D70-2B3889DC3A6D}"/>
              </a:ext>
            </a:extLst>
          </p:cNvPr>
          <p:cNvGraphicFramePr/>
          <p:nvPr/>
        </p:nvGraphicFramePr>
        <p:xfrm>
          <a:off x="4064000" y="1366684"/>
          <a:ext cx="8128000" cy="5491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6" descr="A drawing of a machine">
            <a:extLst>
              <a:ext uri="{FF2B5EF4-FFF2-40B4-BE49-F238E27FC236}">
                <a16:creationId xmlns:a16="http://schemas.microsoft.com/office/drawing/2014/main" id="{709C97F8-5E55-5BA4-526C-98E4E92525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3267"/>
            <a:ext cx="3932904" cy="393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96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92407F-7FCB-B4B1-72BE-7A1D30C7C21B}"/>
              </a:ext>
            </a:extLst>
          </p:cNvPr>
          <p:cNvGraphicFramePr/>
          <p:nvPr/>
        </p:nvGraphicFramePr>
        <p:xfrm>
          <a:off x="0" y="0"/>
          <a:ext cx="12192000" cy="1288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D21F22E-8B56-B06A-8C24-EC15A9E05DDC}"/>
              </a:ext>
            </a:extLst>
          </p:cNvPr>
          <p:cNvGraphicFramePr/>
          <p:nvPr/>
        </p:nvGraphicFramePr>
        <p:xfrm>
          <a:off x="4064000" y="1376516"/>
          <a:ext cx="8128000" cy="5481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2" name="Picture 4" descr="Buy L293D MOTOR DRIVER IC : ElementzOnline INDIA">
            <a:extLst>
              <a:ext uri="{FF2B5EF4-FFF2-40B4-BE49-F238E27FC236}">
                <a16:creationId xmlns:a16="http://schemas.microsoft.com/office/drawing/2014/main" id="{14DCBA6D-C369-BC52-2236-4930D30C8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" t="9611" r="2172" b="18928"/>
          <a:stretch/>
        </p:blipFill>
        <p:spPr bwMode="auto">
          <a:xfrm>
            <a:off x="68825" y="2418736"/>
            <a:ext cx="3995175" cy="330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53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A1FCAD-9327-0E57-A06C-9B4116A1FABA}"/>
              </a:ext>
            </a:extLst>
          </p:cNvPr>
          <p:cNvGraphicFramePr/>
          <p:nvPr/>
        </p:nvGraphicFramePr>
        <p:xfrm>
          <a:off x="0" y="1"/>
          <a:ext cx="12192000" cy="1130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F6AE342-F455-5058-1EA6-F6C9E12D5255}"/>
              </a:ext>
            </a:extLst>
          </p:cNvPr>
          <p:cNvGraphicFramePr/>
          <p:nvPr/>
        </p:nvGraphicFramePr>
        <p:xfrm>
          <a:off x="406400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Picture 6" descr="A diagram of a circuit board">
            <a:extLst>
              <a:ext uri="{FF2B5EF4-FFF2-40B4-BE49-F238E27FC236}">
                <a16:creationId xmlns:a16="http://schemas.microsoft.com/office/drawing/2014/main" id="{0DE39187-4315-0774-B92B-D93CB21310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0"/>
          <a:stretch/>
        </p:blipFill>
        <p:spPr>
          <a:xfrm>
            <a:off x="-1" y="2005781"/>
            <a:ext cx="3949421" cy="39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75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92647AB-ED30-9A23-F70C-98C7253A0133}"/>
              </a:ext>
            </a:extLst>
          </p:cNvPr>
          <p:cNvGraphicFramePr/>
          <p:nvPr/>
        </p:nvGraphicFramePr>
        <p:xfrm>
          <a:off x="0" y="0"/>
          <a:ext cx="12192000" cy="134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MG996R Servo Motor - 3D Model - 3D model by HowToMechatronics on Thangs">
            <a:extLst>
              <a:ext uri="{FF2B5EF4-FFF2-40B4-BE49-F238E27FC236}">
                <a16:creationId xmlns:a16="http://schemas.microsoft.com/office/drawing/2014/main" id="{1617EF53-2CF5-9AD9-552C-5929F980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9" y="1484671"/>
            <a:ext cx="3759991" cy="27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CAC27D3-2537-97C1-6989-EADFB9B0691A}"/>
              </a:ext>
            </a:extLst>
          </p:cNvPr>
          <p:cNvGraphicFramePr/>
          <p:nvPr/>
        </p:nvGraphicFramePr>
        <p:xfrm>
          <a:off x="4863690" y="4208206"/>
          <a:ext cx="1419123" cy="1347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028" name="Picture 4" descr="3-6V DC Miniatur brushed Toy Motor | 3D CAD Model Library | GrabCAD">
            <a:extLst>
              <a:ext uri="{FF2B5EF4-FFF2-40B4-BE49-F238E27FC236}">
                <a16:creationId xmlns:a16="http://schemas.microsoft.com/office/drawing/2014/main" id="{9C63EFB5-A52E-98F7-67FD-01F720C0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485" y="4322041"/>
            <a:ext cx="3427534" cy="24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268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D3F9F8-471E-F26D-93E3-E3C04F4590AC}"/>
              </a:ext>
            </a:extLst>
          </p:cNvPr>
          <p:cNvGraphicFramePr/>
          <p:nvPr/>
        </p:nvGraphicFramePr>
        <p:xfrm>
          <a:off x="0" y="1"/>
          <a:ext cx="12192000" cy="134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B48689-2B66-33E2-4CFB-96123FEECE89}"/>
              </a:ext>
            </a:extLst>
          </p:cNvPr>
          <p:cNvGraphicFramePr/>
          <p:nvPr/>
        </p:nvGraphicFramePr>
        <p:xfrm>
          <a:off x="4064000" y="1543665"/>
          <a:ext cx="8128000" cy="5314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 descr="3D Printed Motorized Car | Inventables">
            <a:extLst>
              <a:ext uri="{FF2B5EF4-FFF2-40B4-BE49-F238E27FC236}">
                <a16:creationId xmlns:a16="http://schemas.microsoft.com/office/drawing/2014/main" id="{EA57B939-85DD-A890-8BDB-43775334F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9338" y="1893810"/>
            <a:ext cx="2735570" cy="16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cord and Play 3D Printed Robotic Arm using Arduino">
            <a:extLst>
              <a:ext uri="{FF2B5EF4-FFF2-40B4-BE49-F238E27FC236}">
                <a16:creationId xmlns:a16="http://schemas.microsoft.com/office/drawing/2014/main" id="{D0B4543D-F134-8304-2A0E-DBE589376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9"/>
          <a:stretch/>
        </p:blipFill>
        <p:spPr bwMode="auto">
          <a:xfrm>
            <a:off x="613899" y="4082589"/>
            <a:ext cx="2442522" cy="273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80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8678B2-FA02-4470-7394-0A6B502B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" y="0"/>
            <a:ext cx="12152670" cy="257605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6540370-FD8B-9056-BE8B-1BCF8C0DD7D8}"/>
              </a:ext>
            </a:extLst>
          </p:cNvPr>
          <p:cNvGraphicFramePr/>
          <p:nvPr/>
        </p:nvGraphicFramePr>
        <p:xfrm>
          <a:off x="4788311" y="3884453"/>
          <a:ext cx="6565490" cy="234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38730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1F44FF-8CD7-B5F9-B5C3-93009F8EE12A}"/>
              </a:ext>
            </a:extLst>
          </p:cNvPr>
          <p:cNvGraphicFramePr/>
          <p:nvPr/>
        </p:nvGraphicFramePr>
        <p:xfrm>
          <a:off x="0" y="1"/>
          <a:ext cx="12191999" cy="1209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C79FB6A-E05F-B24D-B804-B882B61EE024}"/>
              </a:ext>
            </a:extLst>
          </p:cNvPr>
          <p:cNvGraphicFramePr/>
          <p:nvPr/>
        </p:nvGraphicFramePr>
        <p:xfrm>
          <a:off x="4175432" y="1209369"/>
          <a:ext cx="8016567" cy="564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74" name="Picture 2" descr="3D Printed RC Car | 3D CAD Model Library | GrabCAD">
            <a:extLst>
              <a:ext uri="{FF2B5EF4-FFF2-40B4-BE49-F238E27FC236}">
                <a16:creationId xmlns:a16="http://schemas.microsoft.com/office/drawing/2014/main" id="{0C87BFC6-3EF0-20DB-0206-64C542B7A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3246"/>
            <a:ext cx="4031226" cy="225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sk Fan - Download - A 3D model collection by The Lister  (@MortemNightshade) - Sketchfab">
            <a:extLst>
              <a:ext uri="{FF2B5EF4-FFF2-40B4-BE49-F238E27FC236}">
                <a16:creationId xmlns:a16="http://schemas.microsoft.com/office/drawing/2014/main" id="{6BDB9893-9BAF-F5B3-39EC-21DD2561F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4" y="4204109"/>
            <a:ext cx="3608165" cy="202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08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E25D9D-16FB-2C01-232D-8DDFBE1D4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686092"/>
              </p:ext>
            </p:extLst>
          </p:nvPr>
        </p:nvGraphicFramePr>
        <p:xfrm>
          <a:off x="0" y="-1"/>
          <a:ext cx="12192000" cy="925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2FD3196-7B98-60F3-4111-6DFDAF107E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758949"/>
              </p:ext>
            </p:extLst>
          </p:nvPr>
        </p:nvGraphicFramePr>
        <p:xfrm>
          <a:off x="4196792" y="925974"/>
          <a:ext cx="7995208" cy="5484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80" name="Picture 8" descr="Single Phase 400 W Bo Motor Wheels, For Robotics at Rs 23 in New Delhi |  ID: 20316771591">
            <a:extLst>
              <a:ext uri="{FF2B5EF4-FFF2-40B4-BE49-F238E27FC236}">
                <a16:creationId xmlns:a16="http://schemas.microsoft.com/office/drawing/2014/main" id="{C19445D4-F31D-1DDC-2A3A-6F97C6B09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975"/>
            <a:ext cx="4196792" cy="293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593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AF223E4-F85C-BC33-8A28-D260EDFFA788}"/>
              </a:ext>
            </a:extLst>
          </p:cNvPr>
          <p:cNvGraphicFramePr/>
          <p:nvPr/>
        </p:nvGraphicFramePr>
        <p:xfrm>
          <a:off x="0" y="0"/>
          <a:ext cx="12192000" cy="109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Microprocessor vs Microcontroller [2023] [Best Comparison]">
            <a:extLst>
              <a:ext uri="{FF2B5EF4-FFF2-40B4-BE49-F238E27FC236}">
                <a16:creationId xmlns:a16="http://schemas.microsoft.com/office/drawing/2014/main" id="{1B85189D-0329-3341-0D1B-EDE12A036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2"/>
          <a:stretch/>
        </p:blipFill>
        <p:spPr bwMode="auto">
          <a:xfrm>
            <a:off x="381000" y="1278194"/>
            <a:ext cx="11430000" cy="540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072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86BDCE-9599-4FE9-2983-C52084C35341}"/>
              </a:ext>
            </a:extLst>
          </p:cNvPr>
          <p:cNvGraphicFramePr/>
          <p:nvPr/>
        </p:nvGraphicFramePr>
        <p:xfrm>
          <a:off x="0" y="0"/>
          <a:ext cx="12192000" cy="1189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A8A5748-C6E5-CB80-44F0-F8297418DF21}"/>
              </a:ext>
            </a:extLst>
          </p:cNvPr>
          <p:cNvGraphicFramePr/>
          <p:nvPr/>
        </p:nvGraphicFramePr>
        <p:xfrm>
          <a:off x="3932903" y="1641987"/>
          <a:ext cx="8259097" cy="4513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 descr="STM32F103CBT6 - STMicroelectronics | Microcontroller | Evelta">
            <a:extLst>
              <a:ext uri="{FF2B5EF4-FFF2-40B4-BE49-F238E27FC236}">
                <a16:creationId xmlns:a16="http://schemas.microsoft.com/office/drawing/2014/main" id="{53ABC49E-9CF3-0A7C-7298-ABF9A54F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0" y="1189703"/>
            <a:ext cx="2573594" cy="257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volution of Microprocessor - Types and Applications">
            <a:extLst>
              <a:ext uri="{FF2B5EF4-FFF2-40B4-BE49-F238E27FC236}">
                <a16:creationId xmlns:a16="http://schemas.microsoft.com/office/drawing/2014/main" id="{62644AEA-DC5D-78B8-7672-D886A2CFD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7" y="4195300"/>
            <a:ext cx="28575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74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B6B609-0242-7A38-B495-DE4A4E5B4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68" y="553454"/>
            <a:ext cx="9589432" cy="2469279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E68664C-C916-3803-F41E-E71B00171098}"/>
              </a:ext>
            </a:extLst>
          </p:cNvPr>
          <p:cNvGraphicFramePr/>
          <p:nvPr/>
        </p:nvGraphicFramePr>
        <p:xfrm>
          <a:off x="4257369" y="3884452"/>
          <a:ext cx="7096432" cy="2420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1812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2FE087-A18A-DE53-A78F-DFDE5B7E6326}"/>
              </a:ext>
            </a:extLst>
          </p:cNvPr>
          <p:cNvGraphicFramePr/>
          <p:nvPr/>
        </p:nvGraphicFramePr>
        <p:xfrm>
          <a:off x="0" y="1"/>
          <a:ext cx="12192000" cy="1081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85002D4-0A9F-27AE-AFA5-6BC96A5E5EAF}"/>
              </a:ext>
            </a:extLst>
          </p:cNvPr>
          <p:cNvGraphicFramePr/>
          <p:nvPr/>
        </p:nvGraphicFramePr>
        <p:xfrm>
          <a:off x="5948721" y="1073627"/>
          <a:ext cx="6246570" cy="562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74" name="Picture 2" descr="Real life applications of embedded systems – Artofit">
            <a:extLst>
              <a:ext uri="{FF2B5EF4-FFF2-40B4-BE49-F238E27FC236}">
                <a16:creationId xmlns:a16="http://schemas.microsoft.com/office/drawing/2014/main" id="{A470B0FA-8DD5-130D-D51D-23D6D40D9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4498" r="1656" b="1606"/>
          <a:stretch/>
        </p:blipFill>
        <p:spPr bwMode="auto">
          <a:xfrm>
            <a:off x="0" y="1573160"/>
            <a:ext cx="5732208" cy="48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A3DB72-BED1-9FCB-E4D9-41FE481B0EEF}"/>
              </a:ext>
            </a:extLst>
          </p:cNvPr>
          <p:cNvSpPr/>
          <p:nvPr/>
        </p:nvSpPr>
        <p:spPr>
          <a:xfrm>
            <a:off x="1818968" y="3726426"/>
            <a:ext cx="2074606" cy="8554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8758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8256F8-1DE8-432F-92C2-2B164446BE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6679678"/>
              </p:ext>
            </p:extLst>
          </p:nvPr>
        </p:nvGraphicFramePr>
        <p:xfrm>
          <a:off x="0" y="-65362"/>
          <a:ext cx="12192000" cy="759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lue battery with a black handle&#10;&#10;Description automatically generated">
            <a:extLst>
              <a:ext uri="{FF2B5EF4-FFF2-40B4-BE49-F238E27FC236}">
                <a16:creationId xmlns:a16="http://schemas.microsoft.com/office/drawing/2014/main" id="{3D9E6C99-6C48-C0F7-6ADD-7FB22176CB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1" y="964642"/>
            <a:ext cx="3773745" cy="5064987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0FA22B-27B4-75F4-C8F6-852F6C7C36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2982428"/>
              </p:ext>
            </p:extLst>
          </p:nvPr>
        </p:nvGraphicFramePr>
        <p:xfrm>
          <a:off x="4196793" y="828370"/>
          <a:ext cx="7995207" cy="52012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86975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3B36ABD-3663-3A13-45A2-F98F4301AD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493548"/>
              </p:ext>
            </p:extLst>
          </p:nvPr>
        </p:nvGraphicFramePr>
        <p:xfrm>
          <a:off x="0" y="0"/>
          <a:ext cx="12191999" cy="1799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03E4E0E-EAF3-D24F-CEB6-F374668655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561" y="1689629"/>
            <a:ext cx="3737219" cy="484754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D20C4D9-7868-9898-A37D-7E270D4C8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34143"/>
              </p:ext>
            </p:extLst>
          </p:nvPr>
        </p:nvGraphicFramePr>
        <p:xfrm>
          <a:off x="3456013" y="1799303"/>
          <a:ext cx="8735987" cy="5034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2471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7D494F-69F4-13B0-7587-D139D51E99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144073"/>
              </p:ext>
            </p:extLst>
          </p:nvPr>
        </p:nvGraphicFramePr>
        <p:xfrm>
          <a:off x="0" y="0"/>
          <a:ext cx="12191999" cy="123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black video game controller">
            <a:extLst>
              <a:ext uri="{FF2B5EF4-FFF2-40B4-BE49-F238E27FC236}">
                <a16:creationId xmlns:a16="http://schemas.microsoft.com/office/drawing/2014/main" id="{9909CD92-390F-68D6-30B7-95015EF94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3688"/>
            <a:ext cx="2792361" cy="3059925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A1C44E8-522F-09F5-23AD-8BF78B929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0549096"/>
              </p:ext>
            </p:extLst>
          </p:nvPr>
        </p:nvGraphicFramePr>
        <p:xfrm>
          <a:off x="3456013" y="1388262"/>
          <a:ext cx="8735986" cy="5445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77978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D0C77D-5065-6905-4255-DD276AAEC4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491787"/>
              </p:ext>
            </p:extLst>
          </p:nvPr>
        </p:nvGraphicFramePr>
        <p:xfrm>
          <a:off x="0" y="-18820"/>
          <a:ext cx="12192000" cy="1070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green circuit board with black and silver components&#10;&#10;Description automatically generated">
            <a:extLst>
              <a:ext uri="{FF2B5EF4-FFF2-40B4-BE49-F238E27FC236}">
                <a16:creationId xmlns:a16="http://schemas.microsoft.com/office/drawing/2014/main" id="{0FF73300-7083-601A-EEA1-5D345FA104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080"/>
            <a:ext cx="3126658" cy="6199832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435FF16-11A6-4043-9216-1E3FACEF9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621164"/>
              </p:ext>
            </p:extLst>
          </p:nvPr>
        </p:nvGraphicFramePr>
        <p:xfrm>
          <a:off x="3456013" y="1052052"/>
          <a:ext cx="8735987" cy="580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54460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2727</Words>
  <Application>Microsoft Office PowerPoint</Application>
  <PresentationFormat>Widescreen</PresentationFormat>
  <Paragraphs>289</Paragraphs>
  <Slides>53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Aptos</vt:lpstr>
      <vt:lpstr>Aptos (Body)</vt:lpstr>
      <vt:lpstr>Aptos Display</vt:lpstr>
      <vt:lpstr>Arial</vt:lpstr>
      <vt:lpstr>Google Sans</vt:lpstr>
      <vt:lpstr>Helvetica Neue</vt:lpstr>
      <vt:lpstr>Times New Roman</vt:lpstr>
      <vt:lpstr>Wingdings</vt:lpstr>
      <vt:lpstr>Office Theme</vt:lpstr>
      <vt:lpstr>BOXING BOTS</vt:lpstr>
      <vt:lpstr>Electronic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Pavan Kalyan G</dc:creator>
  <cp:lastModifiedBy>Pavan Kalyan G</cp:lastModifiedBy>
  <cp:revision>19</cp:revision>
  <dcterms:created xsi:type="dcterms:W3CDTF">2024-10-07T06:05:08Z</dcterms:created>
  <dcterms:modified xsi:type="dcterms:W3CDTF">2024-11-11T13:33:27Z</dcterms:modified>
</cp:coreProperties>
</file>